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5" r:id="rId2"/>
    <p:sldId id="292" r:id="rId3"/>
    <p:sldId id="314" r:id="rId4"/>
    <p:sldId id="298" r:id="rId5"/>
    <p:sldId id="299" r:id="rId6"/>
    <p:sldId id="310" r:id="rId7"/>
    <p:sldId id="295" r:id="rId8"/>
    <p:sldId id="301" r:id="rId9"/>
    <p:sldId id="302" r:id="rId10"/>
    <p:sldId id="319" r:id="rId11"/>
    <p:sldId id="294" r:id="rId12"/>
    <p:sldId id="306" r:id="rId13"/>
    <p:sldId id="307" r:id="rId14"/>
    <p:sldId id="309" r:id="rId15"/>
    <p:sldId id="313" r:id="rId16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esazeck, Thomas" initials="ST" lastIdx="1" clrIdx="0">
    <p:extLst>
      <p:ext uri="{19B8F6BF-5375-455C-9EA6-DF929625EA0E}">
        <p15:presenceInfo xmlns:p15="http://schemas.microsoft.com/office/powerpoint/2012/main" userId="S-1-5-21-1842589952-668037642-460380393-7322" providerId="AD"/>
      </p:ext>
    </p:extLst>
  </p:cmAuthor>
  <p:cmAuthor id="2" name="Slesazeck" initials="S" lastIdx="1" clrIdx="1">
    <p:extLst>
      <p:ext uri="{19B8F6BF-5375-455C-9EA6-DF929625EA0E}">
        <p15:presenceInfo xmlns:p15="http://schemas.microsoft.com/office/powerpoint/2012/main" userId="Slesaze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C"/>
    <a:srgbClr val="462672"/>
    <a:srgbClr val="1AA8E6"/>
    <a:srgbClr val="99D8F4"/>
    <a:srgbClr val="2E2672"/>
    <a:srgbClr val="33B2E9"/>
    <a:srgbClr val="4DBBEB"/>
    <a:srgbClr val="66C5EE"/>
    <a:srgbClr val="4DB9EB"/>
    <a:srgbClr val="6E2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4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4C0B7-AC65-44D9-90E6-162AE34DFB2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4F43ADE-22C6-4C14-B89B-43548D8D7971}">
      <dgm:prSet phldrT="[Text]" custT="1"/>
      <dgm:spPr/>
      <dgm:t>
        <a:bodyPr/>
        <a:lstStyle/>
        <a:p>
          <a:r>
            <a:rPr lang="de-DE" sz="1400" b="1" dirty="0" smtClean="0">
              <a:solidFill>
                <a:schemeClr val="accent6"/>
              </a:solidFill>
            </a:rPr>
            <a:t>Einheit von Wort und Tat</a:t>
          </a:r>
          <a:endParaRPr lang="de-DE" sz="1400" b="1" dirty="0">
            <a:solidFill>
              <a:schemeClr val="accent6"/>
            </a:solidFill>
          </a:endParaRPr>
        </a:p>
      </dgm:t>
    </dgm:pt>
    <dgm:pt modelId="{0F258E58-1A16-44F1-840C-FD27963571BD}" type="parTrans" cxnId="{088002B7-887E-438C-9DD3-6F20392C4853}">
      <dgm:prSet/>
      <dgm:spPr/>
      <dgm:t>
        <a:bodyPr/>
        <a:lstStyle/>
        <a:p>
          <a:endParaRPr lang="de-DE"/>
        </a:p>
      </dgm:t>
    </dgm:pt>
    <dgm:pt modelId="{439DD9CC-D7B2-4CCC-B7B5-743C6DD9C137}" type="sibTrans" cxnId="{088002B7-887E-438C-9DD3-6F20392C4853}">
      <dgm:prSet/>
      <dgm:spPr/>
      <dgm:t>
        <a:bodyPr/>
        <a:lstStyle/>
        <a:p>
          <a:endParaRPr lang="de-DE"/>
        </a:p>
      </dgm:t>
    </dgm:pt>
    <dgm:pt modelId="{FCBF0E9F-617D-4D73-9CEF-86C16370B182}">
      <dgm:prSet phldrT="[Text]" custT="1"/>
      <dgm:spPr/>
      <dgm:t>
        <a:bodyPr/>
        <a:lstStyle/>
        <a:p>
          <a:r>
            <a:rPr lang="de-DE" sz="1400" baseline="0" dirty="0" smtClean="0"/>
            <a:t>Bedarfsorientierung</a:t>
          </a:r>
          <a:endParaRPr lang="de-DE" sz="1400" baseline="0" dirty="0"/>
        </a:p>
      </dgm:t>
    </dgm:pt>
    <dgm:pt modelId="{400F5D05-E48B-4198-9AE3-FA5F6B26E942}" type="parTrans" cxnId="{461DD5AF-2763-4CEC-B4C5-069917BB29A8}">
      <dgm:prSet/>
      <dgm:spPr/>
      <dgm:t>
        <a:bodyPr/>
        <a:lstStyle/>
        <a:p>
          <a:endParaRPr lang="de-DE"/>
        </a:p>
      </dgm:t>
    </dgm:pt>
    <dgm:pt modelId="{6B61FBD9-08E9-4062-8C78-34684E9833DC}" type="sibTrans" cxnId="{461DD5AF-2763-4CEC-B4C5-069917BB29A8}">
      <dgm:prSet/>
      <dgm:spPr/>
      <dgm:t>
        <a:bodyPr/>
        <a:lstStyle/>
        <a:p>
          <a:endParaRPr lang="de-DE"/>
        </a:p>
      </dgm:t>
    </dgm:pt>
    <dgm:pt modelId="{261270FB-66A8-41EA-88F8-2FD6594E2134}">
      <dgm:prSet phldrT="[Text]" custT="1"/>
      <dgm:spPr/>
      <dgm:t>
        <a:bodyPr/>
        <a:lstStyle/>
        <a:p>
          <a:r>
            <a:rPr lang="de-DE" sz="1400" b="1" dirty="0" smtClean="0">
              <a:solidFill>
                <a:schemeClr val="accent6"/>
              </a:solidFill>
            </a:rPr>
            <a:t>Verbind-</a:t>
          </a:r>
          <a:r>
            <a:rPr lang="de-DE" sz="1400" b="1" dirty="0" err="1" smtClean="0">
              <a:solidFill>
                <a:schemeClr val="accent6"/>
              </a:solidFill>
            </a:rPr>
            <a:t>licher</a:t>
          </a:r>
          <a:r>
            <a:rPr lang="de-DE" sz="1400" b="1" dirty="0" smtClean="0">
              <a:solidFill>
                <a:schemeClr val="accent6"/>
              </a:solidFill>
            </a:rPr>
            <a:t> Austausch</a:t>
          </a:r>
          <a:endParaRPr lang="de-DE" sz="1400" b="1" dirty="0">
            <a:solidFill>
              <a:schemeClr val="accent6"/>
            </a:solidFill>
          </a:endParaRPr>
        </a:p>
      </dgm:t>
    </dgm:pt>
    <dgm:pt modelId="{E33B5D70-7205-4A3C-97A5-DFD24283B234}" type="parTrans" cxnId="{08F817D0-C9F8-4835-9209-6DCA8A238A49}">
      <dgm:prSet/>
      <dgm:spPr/>
      <dgm:t>
        <a:bodyPr/>
        <a:lstStyle/>
        <a:p>
          <a:endParaRPr lang="de-DE"/>
        </a:p>
      </dgm:t>
    </dgm:pt>
    <dgm:pt modelId="{2ED03E07-CDFD-45D0-AED1-858E515BAC9A}" type="sibTrans" cxnId="{08F817D0-C9F8-4835-9209-6DCA8A238A49}">
      <dgm:prSet/>
      <dgm:spPr/>
      <dgm:t>
        <a:bodyPr/>
        <a:lstStyle/>
        <a:p>
          <a:endParaRPr lang="de-DE"/>
        </a:p>
      </dgm:t>
    </dgm:pt>
    <dgm:pt modelId="{5DD0B35D-5986-4ACC-8288-57F25C66E333}">
      <dgm:prSet phldrT="[Text]" custT="1"/>
      <dgm:spPr/>
      <dgm:t>
        <a:bodyPr/>
        <a:lstStyle/>
        <a:p>
          <a:endParaRPr lang="de-DE" sz="1400" b="1" dirty="0" smtClean="0">
            <a:solidFill>
              <a:schemeClr val="accent6"/>
            </a:solidFill>
          </a:endParaRPr>
        </a:p>
        <a:p>
          <a:r>
            <a:rPr lang="de-DE" sz="1400" b="1" dirty="0" smtClean="0">
              <a:solidFill>
                <a:schemeClr val="accent6"/>
              </a:solidFill>
            </a:rPr>
            <a:t>Erkennbare Zusammen-arbeit</a:t>
          </a:r>
          <a:endParaRPr lang="de-DE" sz="1400" b="1" dirty="0">
            <a:solidFill>
              <a:schemeClr val="accent6"/>
            </a:solidFill>
          </a:endParaRPr>
        </a:p>
      </dgm:t>
    </dgm:pt>
    <dgm:pt modelId="{7419C3BA-70FC-464C-BA64-ABBB241EB897}" type="parTrans" cxnId="{AA588FED-0BCD-484D-87AC-AF2E8E3F2156}">
      <dgm:prSet/>
      <dgm:spPr/>
      <dgm:t>
        <a:bodyPr/>
        <a:lstStyle/>
        <a:p>
          <a:endParaRPr lang="de-DE"/>
        </a:p>
      </dgm:t>
    </dgm:pt>
    <dgm:pt modelId="{6FF9380F-51F5-487A-9D09-D1D54FFD341A}" type="sibTrans" cxnId="{AA588FED-0BCD-484D-87AC-AF2E8E3F2156}">
      <dgm:prSet/>
      <dgm:spPr/>
      <dgm:t>
        <a:bodyPr/>
        <a:lstStyle/>
        <a:p>
          <a:endParaRPr lang="de-DE"/>
        </a:p>
      </dgm:t>
    </dgm:pt>
    <dgm:pt modelId="{A028C77C-5291-4692-9601-E49FBEB15F8E}">
      <dgm:prSet phldrT="[Text]" custT="1"/>
      <dgm:spPr/>
      <dgm:t>
        <a:bodyPr/>
        <a:lstStyle/>
        <a:p>
          <a:endParaRPr lang="de-DE" sz="1400" b="1" dirty="0" smtClean="0">
            <a:solidFill>
              <a:schemeClr val="accent6"/>
            </a:solidFill>
          </a:endParaRPr>
        </a:p>
        <a:p>
          <a:r>
            <a:rPr lang="de-DE" sz="1400" b="1" dirty="0" smtClean="0">
              <a:solidFill>
                <a:schemeClr val="accent6"/>
              </a:solidFill>
            </a:rPr>
            <a:t>Anregung: Praxis-beispiele</a:t>
          </a:r>
          <a:endParaRPr lang="de-DE" sz="1400" b="1" dirty="0">
            <a:solidFill>
              <a:schemeClr val="accent6"/>
            </a:solidFill>
          </a:endParaRPr>
        </a:p>
      </dgm:t>
    </dgm:pt>
    <dgm:pt modelId="{EC71EF8F-BBBD-4405-A6D3-06259E859CAA}" type="parTrans" cxnId="{B0F49A10-B6AB-4759-A447-EC86AFA09743}">
      <dgm:prSet/>
      <dgm:spPr/>
      <dgm:t>
        <a:bodyPr/>
        <a:lstStyle/>
        <a:p>
          <a:endParaRPr lang="de-DE"/>
        </a:p>
      </dgm:t>
    </dgm:pt>
    <dgm:pt modelId="{F1791A70-B1A2-452B-8CDE-F8B98A057733}" type="sibTrans" cxnId="{B0F49A10-B6AB-4759-A447-EC86AFA09743}">
      <dgm:prSet/>
      <dgm:spPr/>
      <dgm:t>
        <a:bodyPr/>
        <a:lstStyle/>
        <a:p>
          <a:endParaRPr lang="de-DE"/>
        </a:p>
      </dgm:t>
    </dgm:pt>
    <dgm:pt modelId="{F58348E2-B4CF-43F5-A8AA-17B321D6DFE9}">
      <dgm:prSet phldrT="[Text]" custT="1"/>
      <dgm:spPr/>
      <dgm:t>
        <a:bodyPr/>
        <a:lstStyle/>
        <a:p>
          <a:r>
            <a:rPr lang="de-DE" sz="1400" dirty="0" smtClean="0"/>
            <a:t>Gemeinsam feiern </a:t>
          </a:r>
          <a:endParaRPr lang="de-DE" sz="1400" baseline="0" dirty="0"/>
        </a:p>
      </dgm:t>
    </dgm:pt>
    <dgm:pt modelId="{3A6539D7-E0AB-4A6C-8027-FB4C46E30CB7}" type="parTrans" cxnId="{9FCDE365-B3B9-4AD4-81FE-F469D7F9FE7A}">
      <dgm:prSet/>
      <dgm:spPr/>
      <dgm:t>
        <a:bodyPr/>
        <a:lstStyle/>
        <a:p>
          <a:endParaRPr lang="de-DE"/>
        </a:p>
      </dgm:t>
    </dgm:pt>
    <dgm:pt modelId="{461497C0-C1F9-4F24-B132-E992311EF0E9}" type="sibTrans" cxnId="{9FCDE365-B3B9-4AD4-81FE-F469D7F9FE7A}">
      <dgm:prSet/>
      <dgm:spPr/>
      <dgm:t>
        <a:bodyPr/>
        <a:lstStyle/>
        <a:p>
          <a:endParaRPr lang="de-DE"/>
        </a:p>
      </dgm:t>
    </dgm:pt>
    <dgm:pt modelId="{6FE03BA1-A4F8-44EA-8BCC-677758E3D001}">
      <dgm:prSet phldrT="[Text]" custT="1"/>
      <dgm:spPr/>
      <dgm:t>
        <a:bodyPr/>
        <a:lstStyle/>
        <a:p>
          <a:endParaRPr lang="de-DE" sz="1800" dirty="0"/>
        </a:p>
      </dgm:t>
    </dgm:pt>
    <dgm:pt modelId="{AF790A84-C2FA-4A88-93A8-8290DF8AFF21}" type="parTrans" cxnId="{267B5F0D-60AE-4F77-9D0F-04F6C6A09C9A}">
      <dgm:prSet/>
      <dgm:spPr/>
      <dgm:t>
        <a:bodyPr/>
        <a:lstStyle/>
        <a:p>
          <a:endParaRPr lang="de-DE"/>
        </a:p>
      </dgm:t>
    </dgm:pt>
    <dgm:pt modelId="{3F2B15E5-6FC0-4C3A-A4B3-A2774BD41E04}" type="sibTrans" cxnId="{267B5F0D-60AE-4F77-9D0F-04F6C6A09C9A}">
      <dgm:prSet/>
      <dgm:spPr/>
      <dgm:t>
        <a:bodyPr/>
        <a:lstStyle/>
        <a:p>
          <a:endParaRPr lang="de-DE"/>
        </a:p>
      </dgm:t>
    </dgm:pt>
    <dgm:pt modelId="{802DDE0A-C00C-479A-A0E3-F8A27FD892AD}">
      <dgm:prSet phldrT="[Text]" custT="1"/>
      <dgm:spPr/>
      <dgm:t>
        <a:bodyPr/>
        <a:lstStyle/>
        <a:p>
          <a:r>
            <a:rPr lang="de-DE" sz="1400" dirty="0" smtClean="0"/>
            <a:t>Gremienplanung</a:t>
          </a:r>
          <a:endParaRPr lang="de-DE" sz="1400" dirty="0"/>
        </a:p>
      </dgm:t>
    </dgm:pt>
    <dgm:pt modelId="{178FAF18-03A9-46AB-AF3A-06AEF99A076C}" type="sibTrans" cxnId="{15199D96-D675-4A28-B208-2A4EDD841541}">
      <dgm:prSet/>
      <dgm:spPr/>
      <dgm:t>
        <a:bodyPr/>
        <a:lstStyle/>
        <a:p>
          <a:endParaRPr lang="de-DE"/>
        </a:p>
      </dgm:t>
    </dgm:pt>
    <dgm:pt modelId="{BC35E6E7-2827-4EC0-9C28-86FE38A821F0}" type="parTrans" cxnId="{15199D96-D675-4A28-B208-2A4EDD841541}">
      <dgm:prSet/>
      <dgm:spPr/>
      <dgm:t>
        <a:bodyPr/>
        <a:lstStyle/>
        <a:p>
          <a:endParaRPr lang="de-DE"/>
        </a:p>
      </dgm:t>
    </dgm:pt>
    <dgm:pt modelId="{2456D1A1-E61D-4341-BF4E-7F560FB58A87}">
      <dgm:prSet phldrT="[Text]" custT="1"/>
      <dgm:spPr/>
      <dgm:t>
        <a:bodyPr/>
        <a:lstStyle/>
        <a:p>
          <a:r>
            <a:rPr lang="de-DE" sz="1400" baseline="0" dirty="0" smtClean="0"/>
            <a:t>Kenntnisverbesserung</a:t>
          </a:r>
          <a:endParaRPr lang="de-DE" sz="1400" baseline="0" dirty="0"/>
        </a:p>
      </dgm:t>
    </dgm:pt>
    <dgm:pt modelId="{4BF5209E-3DC2-4BE7-91EF-69B88799661D}" type="parTrans" cxnId="{CA489422-E90A-4949-9A42-A882FAF9D595}">
      <dgm:prSet/>
      <dgm:spPr/>
      <dgm:t>
        <a:bodyPr/>
        <a:lstStyle/>
        <a:p>
          <a:endParaRPr lang="de-DE"/>
        </a:p>
      </dgm:t>
    </dgm:pt>
    <dgm:pt modelId="{B29A7001-5234-4802-9F37-E836CC80119F}" type="sibTrans" cxnId="{CA489422-E90A-4949-9A42-A882FAF9D595}">
      <dgm:prSet/>
      <dgm:spPr/>
      <dgm:t>
        <a:bodyPr/>
        <a:lstStyle/>
        <a:p>
          <a:endParaRPr lang="de-DE"/>
        </a:p>
      </dgm:t>
    </dgm:pt>
    <dgm:pt modelId="{86BC9420-DB2E-4FD0-A281-C520D0A18C0C}">
      <dgm:prSet phldrT="[Text]" custT="1"/>
      <dgm:spPr/>
      <dgm:t>
        <a:bodyPr/>
        <a:lstStyle/>
        <a:p>
          <a:r>
            <a:rPr lang="de-DE" sz="1400" baseline="0" dirty="0" smtClean="0"/>
            <a:t>Gemeinsame Stimme</a:t>
          </a:r>
          <a:endParaRPr lang="de-DE" sz="1400" baseline="0" dirty="0"/>
        </a:p>
      </dgm:t>
    </dgm:pt>
    <dgm:pt modelId="{FEE5AEBA-3216-4606-B484-BB9B65E8D91A}" type="parTrans" cxnId="{1DA664C2-A38D-4E20-BB7C-B4423559AD6B}">
      <dgm:prSet/>
      <dgm:spPr/>
      <dgm:t>
        <a:bodyPr/>
        <a:lstStyle/>
        <a:p>
          <a:endParaRPr lang="de-DE"/>
        </a:p>
      </dgm:t>
    </dgm:pt>
    <dgm:pt modelId="{27552D7A-B5B4-4B0D-BE9C-D06872BCE1C6}" type="sibTrans" cxnId="{1DA664C2-A38D-4E20-BB7C-B4423559AD6B}">
      <dgm:prSet/>
      <dgm:spPr/>
      <dgm:t>
        <a:bodyPr/>
        <a:lstStyle/>
        <a:p>
          <a:endParaRPr lang="de-DE"/>
        </a:p>
      </dgm:t>
    </dgm:pt>
    <dgm:pt modelId="{AE4AC903-1B1B-49B9-9E2E-9DD395E35C64}">
      <dgm:prSet phldrT="[Text]" custT="1"/>
      <dgm:spPr/>
      <dgm:t>
        <a:bodyPr/>
        <a:lstStyle/>
        <a:p>
          <a:r>
            <a:rPr lang="de-DE" sz="1400" baseline="0" dirty="0" smtClean="0"/>
            <a:t>Profilbildung</a:t>
          </a:r>
          <a:endParaRPr lang="de-DE" sz="1400" baseline="0" dirty="0"/>
        </a:p>
      </dgm:t>
    </dgm:pt>
    <dgm:pt modelId="{AFFF082C-FA73-415C-95EB-27B31CB02DAB}" type="parTrans" cxnId="{64FF979A-E28A-4019-AE35-77B2B1118F9B}">
      <dgm:prSet/>
      <dgm:spPr/>
      <dgm:t>
        <a:bodyPr/>
        <a:lstStyle/>
        <a:p>
          <a:endParaRPr lang="de-DE"/>
        </a:p>
      </dgm:t>
    </dgm:pt>
    <dgm:pt modelId="{2F597FC1-B279-4751-92FA-DB0E417C3DC2}" type="sibTrans" cxnId="{64FF979A-E28A-4019-AE35-77B2B1118F9B}">
      <dgm:prSet/>
      <dgm:spPr/>
      <dgm:t>
        <a:bodyPr/>
        <a:lstStyle/>
        <a:p>
          <a:endParaRPr lang="de-DE"/>
        </a:p>
      </dgm:t>
    </dgm:pt>
    <dgm:pt modelId="{EE8E0BB2-41D7-4425-9A85-39C222AC31EE}">
      <dgm:prSet phldrT="[Text]" custT="1"/>
      <dgm:spPr/>
      <dgm:t>
        <a:bodyPr/>
        <a:lstStyle/>
        <a:p>
          <a:endParaRPr lang="de-DE" sz="1400" dirty="0"/>
        </a:p>
      </dgm:t>
    </dgm:pt>
    <dgm:pt modelId="{4138D33C-9EC9-4594-899D-03C26ED2BA78}" type="parTrans" cxnId="{7587E429-4FD7-4E12-BA51-336ECB036406}">
      <dgm:prSet/>
      <dgm:spPr/>
      <dgm:t>
        <a:bodyPr/>
        <a:lstStyle/>
        <a:p>
          <a:endParaRPr lang="de-DE"/>
        </a:p>
      </dgm:t>
    </dgm:pt>
    <dgm:pt modelId="{1E470968-04AE-4C96-9A5A-B77300025401}" type="sibTrans" cxnId="{7587E429-4FD7-4E12-BA51-336ECB036406}">
      <dgm:prSet/>
      <dgm:spPr/>
      <dgm:t>
        <a:bodyPr/>
        <a:lstStyle/>
        <a:p>
          <a:endParaRPr lang="de-DE"/>
        </a:p>
      </dgm:t>
    </dgm:pt>
    <dgm:pt modelId="{0B9CBC73-0D41-4BD8-955D-F006159C171B}">
      <dgm:prSet phldrT="[Text]" custT="1"/>
      <dgm:spPr/>
      <dgm:t>
        <a:bodyPr/>
        <a:lstStyle/>
        <a:p>
          <a:r>
            <a:rPr lang="de-DE" sz="1400" dirty="0" smtClean="0"/>
            <a:t>Jahresplanung</a:t>
          </a:r>
          <a:endParaRPr lang="de-DE" sz="1400" dirty="0"/>
        </a:p>
      </dgm:t>
    </dgm:pt>
    <dgm:pt modelId="{D9D47A44-DEDB-49F0-8B0E-F994EBDF411E}" type="parTrans" cxnId="{164ED28D-BD42-41E7-81FF-AEAF162C9B62}">
      <dgm:prSet/>
      <dgm:spPr/>
      <dgm:t>
        <a:bodyPr/>
        <a:lstStyle/>
        <a:p>
          <a:endParaRPr lang="de-DE"/>
        </a:p>
      </dgm:t>
    </dgm:pt>
    <dgm:pt modelId="{F38E2D27-EC33-40E1-A559-CD05102EFC96}" type="sibTrans" cxnId="{164ED28D-BD42-41E7-81FF-AEAF162C9B62}">
      <dgm:prSet/>
      <dgm:spPr/>
      <dgm:t>
        <a:bodyPr/>
        <a:lstStyle/>
        <a:p>
          <a:endParaRPr lang="de-DE"/>
        </a:p>
      </dgm:t>
    </dgm:pt>
    <dgm:pt modelId="{FB70BD3F-7A7A-4E82-B146-88CDFBEAA7EC}">
      <dgm:prSet phldrT="[Text]" custT="1"/>
      <dgm:spPr/>
      <dgm:t>
        <a:bodyPr/>
        <a:lstStyle/>
        <a:p>
          <a:r>
            <a:rPr lang="de-DE" sz="1400" dirty="0" smtClean="0"/>
            <a:t>Schwerpunktsetzung und Know-how im Quartier</a:t>
          </a:r>
          <a:endParaRPr lang="de-DE" sz="1400" dirty="0"/>
        </a:p>
      </dgm:t>
    </dgm:pt>
    <dgm:pt modelId="{BFEDD9D4-0171-4F4A-A7E8-44CC9766924A}" type="parTrans" cxnId="{0EB92EA7-1C48-498D-A405-8A314DC8E102}">
      <dgm:prSet/>
      <dgm:spPr/>
      <dgm:t>
        <a:bodyPr/>
        <a:lstStyle/>
        <a:p>
          <a:endParaRPr lang="de-DE"/>
        </a:p>
      </dgm:t>
    </dgm:pt>
    <dgm:pt modelId="{F87F7D34-8985-4BBF-B0CD-A5FBBFBD3C4B}" type="sibTrans" cxnId="{0EB92EA7-1C48-498D-A405-8A314DC8E102}">
      <dgm:prSet/>
      <dgm:spPr/>
      <dgm:t>
        <a:bodyPr/>
        <a:lstStyle/>
        <a:p>
          <a:endParaRPr lang="de-DE"/>
        </a:p>
      </dgm:t>
    </dgm:pt>
    <dgm:pt modelId="{B3F83DC4-97BB-4823-8F94-2785381A804B}">
      <dgm:prSet phldrT="[Text]" custT="1"/>
      <dgm:spPr/>
      <dgm:t>
        <a:bodyPr/>
        <a:lstStyle/>
        <a:p>
          <a:r>
            <a:rPr lang="de-DE" sz="1400" dirty="0" smtClean="0"/>
            <a:t>Raumnutzung</a:t>
          </a:r>
          <a:endParaRPr lang="de-DE" sz="1400" dirty="0"/>
        </a:p>
      </dgm:t>
    </dgm:pt>
    <dgm:pt modelId="{825A90DD-AA7A-41B9-9FE6-3CC0F0A99540}" type="parTrans" cxnId="{A668FDF0-5812-437C-80AA-53F6B4B51666}">
      <dgm:prSet/>
      <dgm:spPr/>
      <dgm:t>
        <a:bodyPr/>
        <a:lstStyle/>
        <a:p>
          <a:endParaRPr lang="de-DE"/>
        </a:p>
      </dgm:t>
    </dgm:pt>
    <dgm:pt modelId="{189C1499-EE38-434A-A59A-379890FDB9EA}" type="sibTrans" cxnId="{A668FDF0-5812-437C-80AA-53F6B4B51666}">
      <dgm:prSet/>
      <dgm:spPr/>
      <dgm:t>
        <a:bodyPr/>
        <a:lstStyle/>
        <a:p>
          <a:endParaRPr lang="de-DE"/>
        </a:p>
      </dgm:t>
    </dgm:pt>
    <dgm:pt modelId="{E291947C-A0F9-40D1-8E42-441E8B75F286}">
      <dgm:prSet phldrT="[Text]" custT="1"/>
      <dgm:spPr/>
      <dgm:t>
        <a:bodyPr/>
        <a:lstStyle/>
        <a:p>
          <a:endParaRPr lang="de-DE" sz="1400" dirty="0"/>
        </a:p>
      </dgm:t>
    </dgm:pt>
    <dgm:pt modelId="{32F07F2D-9612-4826-9A81-F857CBE84639}" type="parTrans" cxnId="{B095112D-59DA-45F5-B224-F4B1D127EEC9}">
      <dgm:prSet/>
      <dgm:spPr/>
      <dgm:t>
        <a:bodyPr/>
        <a:lstStyle/>
        <a:p>
          <a:endParaRPr lang="de-DE"/>
        </a:p>
      </dgm:t>
    </dgm:pt>
    <dgm:pt modelId="{35571D92-6262-4B95-ADA5-C6D3BFC2613E}" type="sibTrans" cxnId="{B095112D-59DA-45F5-B224-F4B1D127EEC9}">
      <dgm:prSet/>
      <dgm:spPr/>
      <dgm:t>
        <a:bodyPr/>
        <a:lstStyle/>
        <a:p>
          <a:endParaRPr lang="de-DE"/>
        </a:p>
      </dgm:t>
    </dgm:pt>
    <dgm:pt modelId="{EA4C436D-3B9E-4975-BBB4-B38453E4831F}">
      <dgm:prSet phldrT="[Text]" custT="1"/>
      <dgm:spPr/>
      <dgm:t>
        <a:bodyPr/>
        <a:lstStyle/>
        <a:p>
          <a:r>
            <a:rPr lang="de-DE" sz="1400" dirty="0" smtClean="0"/>
            <a:t>„Wegweiser“</a:t>
          </a:r>
          <a:endParaRPr lang="de-DE" sz="1400" dirty="0"/>
        </a:p>
      </dgm:t>
    </dgm:pt>
    <dgm:pt modelId="{B09343E3-CD99-4DDF-8F6E-CD5B83664AC2}" type="parTrans" cxnId="{BEC73267-0856-45CB-A33A-837559EFB5AA}">
      <dgm:prSet/>
      <dgm:spPr/>
      <dgm:t>
        <a:bodyPr/>
        <a:lstStyle/>
        <a:p>
          <a:endParaRPr lang="de-DE"/>
        </a:p>
      </dgm:t>
    </dgm:pt>
    <dgm:pt modelId="{43DFF7A5-CF58-4EF4-B1DA-33B0B474CCCA}" type="sibTrans" cxnId="{BEC73267-0856-45CB-A33A-837559EFB5AA}">
      <dgm:prSet/>
      <dgm:spPr/>
      <dgm:t>
        <a:bodyPr/>
        <a:lstStyle/>
        <a:p>
          <a:endParaRPr lang="de-DE"/>
        </a:p>
      </dgm:t>
    </dgm:pt>
    <dgm:pt modelId="{24AEEED8-5A0F-48C4-AEC2-86E0F8824DEC}">
      <dgm:prSet phldrT="[Text]" custT="1"/>
      <dgm:spPr/>
      <dgm:t>
        <a:bodyPr/>
        <a:lstStyle/>
        <a:p>
          <a:r>
            <a:rPr lang="de-DE" sz="1400" dirty="0" smtClean="0"/>
            <a:t>Veröffentlichung</a:t>
          </a:r>
          <a:endParaRPr lang="de-DE" sz="1400" dirty="0"/>
        </a:p>
      </dgm:t>
    </dgm:pt>
    <dgm:pt modelId="{597D9A7E-33F9-457C-BA52-8E0AB7E6042C}" type="parTrans" cxnId="{853D1160-3EFC-42C2-ADE3-0208A744A73D}">
      <dgm:prSet/>
      <dgm:spPr/>
      <dgm:t>
        <a:bodyPr/>
        <a:lstStyle/>
        <a:p>
          <a:endParaRPr lang="de-DE"/>
        </a:p>
      </dgm:t>
    </dgm:pt>
    <dgm:pt modelId="{CAE8D38D-8F64-4707-96F2-6213DF65DB37}" type="sibTrans" cxnId="{853D1160-3EFC-42C2-ADE3-0208A744A73D}">
      <dgm:prSet/>
      <dgm:spPr/>
      <dgm:t>
        <a:bodyPr/>
        <a:lstStyle/>
        <a:p>
          <a:endParaRPr lang="de-DE"/>
        </a:p>
      </dgm:t>
    </dgm:pt>
    <dgm:pt modelId="{D83A0CE8-A641-4F99-83DE-C0C050176056}">
      <dgm:prSet phldrT="[Text]" custT="1"/>
      <dgm:spPr/>
      <dgm:t>
        <a:bodyPr/>
        <a:lstStyle/>
        <a:p>
          <a:r>
            <a:rPr lang="de-DE" sz="1400" dirty="0" smtClean="0"/>
            <a:t>Ansprechpartner/ Kompetente Vermittlung</a:t>
          </a:r>
          <a:endParaRPr lang="de-DE" sz="1400" dirty="0"/>
        </a:p>
      </dgm:t>
    </dgm:pt>
    <dgm:pt modelId="{A6A2F6E6-A9CD-45E8-A6C9-5BA3FB9298B4}" type="parTrans" cxnId="{8E740C24-BE12-4474-8E94-F933AA0B87F1}">
      <dgm:prSet/>
      <dgm:spPr/>
      <dgm:t>
        <a:bodyPr/>
        <a:lstStyle/>
        <a:p>
          <a:endParaRPr lang="de-DE"/>
        </a:p>
      </dgm:t>
    </dgm:pt>
    <dgm:pt modelId="{6AB55F28-143F-425F-8A54-1C9B1F6A5086}" type="sibTrans" cxnId="{8E740C24-BE12-4474-8E94-F933AA0B87F1}">
      <dgm:prSet/>
      <dgm:spPr/>
      <dgm:t>
        <a:bodyPr/>
        <a:lstStyle/>
        <a:p>
          <a:endParaRPr lang="de-DE"/>
        </a:p>
      </dgm:t>
    </dgm:pt>
    <dgm:pt modelId="{70E3AD44-9E67-43A0-9E33-C2078A9C2B9C}">
      <dgm:prSet phldrT="[Text]" custT="1"/>
      <dgm:spPr/>
      <dgm:t>
        <a:bodyPr/>
        <a:lstStyle/>
        <a:p>
          <a:r>
            <a:rPr lang="de-DE" sz="1400" dirty="0" smtClean="0"/>
            <a:t>Gottesdienst am </a:t>
          </a:r>
          <a:r>
            <a:rPr lang="de-DE" sz="1400" dirty="0" err="1" smtClean="0"/>
            <a:t>diak</a:t>
          </a:r>
          <a:r>
            <a:rPr lang="de-DE" sz="1400" dirty="0" smtClean="0"/>
            <a:t>. Ort</a:t>
          </a:r>
          <a:endParaRPr lang="de-DE" sz="1400" dirty="0"/>
        </a:p>
      </dgm:t>
    </dgm:pt>
    <dgm:pt modelId="{C0FE7AAA-BF68-4015-BFCE-1658AAA7D674}" type="parTrans" cxnId="{6732414A-32BE-4C1A-9F3B-97D53F405C64}">
      <dgm:prSet/>
      <dgm:spPr/>
      <dgm:t>
        <a:bodyPr/>
        <a:lstStyle/>
        <a:p>
          <a:endParaRPr lang="de-DE"/>
        </a:p>
      </dgm:t>
    </dgm:pt>
    <dgm:pt modelId="{09847DB1-3CB3-45F5-A079-E91505F91A78}" type="sibTrans" cxnId="{6732414A-32BE-4C1A-9F3B-97D53F405C64}">
      <dgm:prSet/>
      <dgm:spPr/>
      <dgm:t>
        <a:bodyPr/>
        <a:lstStyle/>
        <a:p>
          <a:endParaRPr lang="de-DE"/>
        </a:p>
      </dgm:t>
    </dgm:pt>
    <dgm:pt modelId="{EAB018C5-DE47-4612-8AFC-82D28C4F7BE3}">
      <dgm:prSet phldrT="[Text]" custT="1"/>
      <dgm:spPr/>
      <dgm:t>
        <a:bodyPr/>
        <a:lstStyle/>
        <a:p>
          <a:r>
            <a:rPr lang="de-DE" sz="1400" dirty="0" smtClean="0"/>
            <a:t>Kita-Beirat</a:t>
          </a:r>
          <a:endParaRPr lang="de-DE" sz="1400" dirty="0"/>
        </a:p>
      </dgm:t>
    </dgm:pt>
    <dgm:pt modelId="{099E6285-30EA-4979-B3DE-06D904FF814F}" type="parTrans" cxnId="{1533B151-6ED3-423D-BF88-78A57E63F16A}">
      <dgm:prSet/>
      <dgm:spPr/>
      <dgm:t>
        <a:bodyPr/>
        <a:lstStyle/>
        <a:p>
          <a:endParaRPr lang="de-DE"/>
        </a:p>
      </dgm:t>
    </dgm:pt>
    <dgm:pt modelId="{32F41E10-64C5-418A-866C-03498C459C9F}" type="sibTrans" cxnId="{1533B151-6ED3-423D-BF88-78A57E63F16A}">
      <dgm:prSet/>
      <dgm:spPr/>
      <dgm:t>
        <a:bodyPr/>
        <a:lstStyle/>
        <a:p>
          <a:endParaRPr lang="de-DE"/>
        </a:p>
      </dgm:t>
    </dgm:pt>
    <dgm:pt modelId="{3F055817-F16B-438B-97C4-1B5A170874FB}">
      <dgm:prSet phldrT="[Text]" custT="1"/>
      <dgm:spPr/>
      <dgm:t>
        <a:bodyPr/>
        <a:lstStyle/>
        <a:p>
          <a:r>
            <a:rPr lang="de-DE" sz="1400" dirty="0" smtClean="0"/>
            <a:t>Schaufenster Haupt- und Ehrenamt: </a:t>
          </a:r>
          <a:r>
            <a:rPr lang="de-DE" sz="1400" dirty="0" err="1" smtClean="0"/>
            <a:t>Konfi</a:t>
          </a:r>
          <a:r>
            <a:rPr lang="de-DE" sz="1400" dirty="0" smtClean="0"/>
            <a:t>, Praktika…</a:t>
          </a:r>
          <a:endParaRPr lang="de-DE" sz="1400" dirty="0"/>
        </a:p>
      </dgm:t>
    </dgm:pt>
    <dgm:pt modelId="{5AE5AC4D-8314-4114-849C-4D708E2F7537}" type="parTrans" cxnId="{AFB77C77-0D5F-4FB0-9492-1EC10ADB7888}">
      <dgm:prSet/>
      <dgm:spPr/>
      <dgm:t>
        <a:bodyPr/>
        <a:lstStyle/>
        <a:p>
          <a:endParaRPr lang="de-DE"/>
        </a:p>
      </dgm:t>
    </dgm:pt>
    <dgm:pt modelId="{9C80BEA8-A69C-4CC0-9A8F-ADA655A90917}" type="sibTrans" cxnId="{AFB77C77-0D5F-4FB0-9492-1EC10ADB7888}">
      <dgm:prSet/>
      <dgm:spPr/>
      <dgm:t>
        <a:bodyPr/>
        <a:lstStyle/>
        <a:p>
          <a:endParaRPr lang="de-DE"/>
        </a:p>
      </dgm:t>
    </dgm:pt>
    <dgm:pt modelId="{57C4DC47-EE84-4678-B284-E79DF13D7B3A}" type="pres">
      <dgm:prSet presAssocID="{F764C0B7-AC65-44D9-90E6-162AE34DFB2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8C6D9C0-C3A5-4762-83D3-A8CAB1A8B4BE}" type="pres">
      <dgm:prSet presAssocID="{F764C0B7-AC65-44D9-90E6-162AE34DFB27}" presName="children" presStyleCnt="0"/>
      <dgm:spPr/>
    </dgm:pt>
    <dgm:pt modelId="{E23659CD-817E-4086-86EE-1CD50DDA47A3}" type="pres">
      <dgm:prSet presAssocID="{F764C0B7-AC65-44D9-90E6-162AE34DFB27}" presName="child1group" presStyleCnt="0"/>
      <dgm:spPr/>
    </dgm:pt>
    <dgm:pt modelId="{D7C7B016-0C3C-4B19-895A-9BA8E3ED9A55}" type="pres">
      <dgm:prSet presAssocID="{F764C0B7-AC65-44D9-90E6-162AE34DFB27}" presName="child1" presStyleLbl="bgAcc1" presStyleIdx="0" presStyleCnt="4" custScaleX="171151" custScaleY="119619" custLinFactNeighborX="-56756" custLinFactNeighborY="-29652"/>
      <dgm:spPr/>
      <dgm:t>
        <a:bodyPr/>
        <a:lstStyle/>
        <a:p>
          <a:endParaRPr lang="de-DE"/>
        </a:p>
      </dgm:t>
    </dgm:pt>
    <dgm:pt modelId="{4C158A50-A673-4B24-A0BB-F94D33E97B31}" type="pres">
      <dgm:prSet presAssocID="{F764C0B7-AC65-44D9-90E6-162AE34DFB2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2AEA8C-815D-47C4-955E-C934A9CD2964}" type="pres">
      <dgm:prSet presAssocID="{F764C0B7-AC65-44D9-90E6-162AE34DFB27}" presName="child2group" presStyleCnt="0"/>
      <dgm:spPr/>
    </dgm:pt>
    <dgm:pt modelId="{18409770-FB98-436D-9476-40DD2B25A4A4}" type="pres">
      <dgm:prSet presAssocID="{F764C0B7-AC65-44D9-90E6-162AE34DFB27}" presName="child2" presStyleLbl="bgAcc1" presStyleIdx="1" presStyleCnt="4" custScaleX="187214" custScaleY="126211" custLinFactNeighborX="59710" custLinFactNeighborY="1856"/>
      <dgm:spPr/>
      <dgm:t>
        <a:bodyPr/>
        <a:lstStyle/>
        <a:p>
          <a:endParaRPr lang="de-DE"/>
        </a:p>
      </dgm:t>
    </dgm:pt>
    <dgm:pt modelId="{03BEC73C-9014-4016-B04C-E8BEB3F0F9EE}" type="pres">
      <dgm:prSet presAssocID="{F764C0B7-AC65-44D9-90E6-162AE34DFB2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1482C3-815E-44E9-8FFC-4D5B5614F37D}" type="pres">
      <dgm:prSet presAssocID="{F764C0B7-AC65-44D9-90E6-162AE34DFB27}" presName="child3group" presStyleCnt="0"/>
      <dgm:spPr/>
    </dgm:pt>
    <dgm:pt modelId="{CB97A6CD-E8BD-4870-8C0C-39885890B0E9}" type="pres">
      <dgm:prSet presAssocID="{F764C0B7-AC65-44D9-90E6-162AE34DFB27}" presName="child3" presStyleLbl="bgAcc1" presStyleIdx="2" presStyleCnt="4" custScaleX="176839" custScaleY="142139" custLinFactNeighborX="64438" custLinFactNeighborY="-9292"/>
      <dgm:spPr/>
      <dgm:t>
        <a:bodyPr/>
        <a:lstStyle/>
        <a:p>
          <a:endParaRPr lang="de-DE"/>
        </a:p>
      </dgm:t>
    </dgm:pt>
    <dgm:pt modelId="{E54327F9-001F-45F6-B98A-6DD9C6957BF5}" type="pres">
      <dgm:prSet presAssocID="{F764C0B7-AC65-44D9-90E6-162AE34DFB2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209732-FA70-44D9-B245-D89BDB101B2F}" type="pres">
      <dgm:prSet presAssocID="{F764C0B7-AC65-44D9-90E6-162AE34DFB27}" presName="child4group" presStyleCnt="0"/>
      <dgm:spPr/>
    </dgm:pt>
    <dgm:pt modelId="{C2EDCC15-DF3D-4469-B377-FE770E892389}" type="pres">
      <dgm:prSet presAssocID="{F764C0B7-AC65-44D9-90E6-162AE34DFB27}" presName="child4" presStyleLbl="bgAcc1" presStyleIdx="3" presStyleCnt="4" custScaleX="178008" custScaleY="137510" custLinFactNeighborX="-58849" custLinFactNeighborY="-16626"/>
      <dgm:spPr/>
      <dgm:t>
        <a:bodyPr/>
        <a:lstStyle/>
        <a:p>
          <a:endParaRPr lang="de-DE"/>
        </a:p>
      </dgm:t>
    </dgm:pt>
    <dgm:pt modelId="{A4249599-19A7-4AFD-AD76-975821A5F5DB}" type="pres">
      <dgm:prSet presAssocID="{F764C0B7-AC65-44D9-90E6-162AE34DFB2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1B2D85-69AA-43C6-A390-1B8E3B9391A4}" type="pres">
      <dgm:prSet presAssocID="{F764C0B7-AC65-44D9-90E6-162AE34DFB27}" presName="childPlaceholder" presStyleCnt="0"/>
      <dgm:spPr/>
    </dgm:pt>
    <dgm:pt modelId="{10DE18B1-CEFD-48B3-B136-90D3F5F2ED45}" type="pres">
      <dgm:prSet presAssocID="{F764C0B7-AC65-44D9-90E6-162AE34DFB27}" presName="circle" presStyleCnt="0"/>
      <dgm:spPr/>
    </dgm:pt>
    <dgm:pt modelId="{E6665D5F-755E-4782-83BD-AC18C1926450}" type="pres">
      <dgm:prSet presAssocID="{F764C0B7-AC65-44D9-90E6-162AE34DFB2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8E799C-D8D0-4052-9A96-CC986886D517}" type="pres">
      <dgm:prSet presAssocID="{F764C0B7-AC65-44D9-90E6-162AE34DFB2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BA6239-8EA4-4D51-A6C8-693FF65E4204}" type="pres">
      <dgm:prSet presAssocID="{F764C0B7-AC65-44D9-90E6-162AE34DFB2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CE4EC6-0720-4AFF-8A25-8EF34B06BDBF}" type="pres">
      <dgm:prSet presAssocID="{F764C0B7-AC65-44D9-90E6-162AE34DFB2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DF56D9-F4A9-4015-9F09-AF97E976B4B1}" type="pres">
      <dgm:prSet presAssocID="{F764C0B7-AC65-44D9-90E6-162AE34DFB27}" presName="quadrantPlaceholder" presStyleCnt="0"/>
      <dgm:spPr/>
    </dgm:pt>
    <dgm:pt modelId="{9A98BD8F-4058-4747-826C-4EE41D6C4C54}" type="pres">
      <dgm:prSet presAssocID="{F764C0B7-AC65-44D9-90E6-162AE34DFB27}" presName="center1" presStyleLbl="fgShp" presStyleIdx="0" presStyleCnt="2"/>
      <dgm:spPr>
        <a:ln>
          <a:solidFill>
            <a:schemeClr val="accent6"/>
          </a:solidFill>
        </a:ln>
      </dgm:spPr>
    </dgm:pt>
    <dgm:pt modelId="{447F2DB6-9BBA-4F85-80E3-1494F092A7A2}" type="pres">
      <dgm:prSet presAssocID="{F764C0B7-AC65-44D9-90E6-162AE34DFB27}" presName="center2" presStyleLbl="fgShp" presStyleIdx="1" presStyleCnt="2"/>
      <dgm:spPr>
        <a:ln>
          <a:solidFill>
            <a:schemeClr val="accent6"/>
          </a:solidFill>
        </a:ln>
      </dgm:spPr>
    </dgm:pt>
  </dgm:ptLst>
  <dgm:cxnLst>
    <dgm:cxn modelId="{AA588FED-0BCD-484D-87AC-AF2E8E3F2156}" srcId="{F764C0B7-AC65-44D9-90E6-162AE34DFB27}" destId="{5DD0B35D-5986-4ACC-8288-57F25C66E333}" srcOrd="2" destOrd="0" parTransId="{7419C3BA-70FC-464C-BA64-ABBB241EB897}" sibTransId="{6FF9380F-51F5-487A-9D09-D1D54FFD341A}"/>
    <dgm:cxn modelId="{CCB2F4C7-EC03-469B-B874-732E1340BF37}" type="presOf" srcId="{24AEEED8-5A0F-48C4-AEC2-86E0F8824DEC}" destId="{CB97A6CD-E8BD-4870-8C0C-39885890B0E9}" srcOrd="0" destOrd="2" presId="urn:microsoft.com/office/officeart/2005/8/layout/cycle4"/>
    <dgm:cxn modelId="{A1968EEB-2536-44EE-AADC-762C86D8C7FD}" type="presOf" srcId="{6FE03BA1-A4F8-44EA-8BCC-677758E3D001}" destId="{4C158A50-A673-4B24-A0BB-F94D33E97B31}" srcOrd="1" destOrd="4" presId="urn:microsoft.com/office/officeart/2005/8/layout/cycle4"/>
    <dgm:cxn modelId="{D602B1AA-BB92-45E0-AA6E-3B4B8151479B}" type="presOf" srcId="{3F055817-F16B-438B-97C4-1B5A170874FB}" destId="{C2EDCC15-DF3D-4469-B377-FE770E892389}" srcOrd="0" destOrd="3" presId="urn:microsoft.com/office/officeart/2005/8/layout/cycle4"/>
    <dgm:cxn modelId="{9FCDE365-B3B9-4AD4-81FE-F469D7F9FE7A}" srcId="{A028C77C-5291-4692-9601-E49FBEB15F8E}" destId="{F58348E2-B4CF-43F5-A8AA-17B321D6DFE9}" srcOrd="0" destOrd="0" parTransId="{3A6539D7-E0AB-4A6C-8027-FB4C46E30CB7}" sibTransId="{461497C0-C1F9-4F24-B132-E992311EF0E9}"/>
    <dgm:cxn modelId="{A030596C-E1BF-4CFB-886C-11BAC826B432}" type="presOf" srcId="{E291947C-A0F9-40D1-8E42-441E8B75F286}" destId="{E54327F9-001F-45F6-B98A-6DD9C6957BF5}" srcOrd="1" destOrd="4" presId="urn:microsoft.com/office/officeart/2005/8/layout/cycle4"/>
    <dgm:cxn modelId="{B6A267DE-06CF-45E8-878E-7F54939201BE}" type="presOf" srcId="{D83A0CE8-A641-4F99-83DE-C0C050176056}" destId="{E54327F9-001F-45F6-B98A-6DD9C6957BF5}" srcOrd="1" destOrd="0" presId="urn:microsoft.com/office/officeart/2005/8/layout/cycle4"/>
    <dgm:cxn modelId="{04E7E51F-4CB4-44E8-92A5-0E8BA08980B8}" type="presOf" srcId="{EAB018C5-DE47-4612-8AFC-82D28C4F7BE3}" destId="{C2EDCC15-DF3D-4469-B377-FE770E892389}" srcOrd="0" destOrd="2" presId="urn:microsoft.com/office/officeart/2005/8/layout/cycle4"/>
    <dgm:cxn modelId="{AC52DE94-F583-4127-9714-FBB10C84D70D}" type="presOf" srcId="{A028C77C-5291-4692-9601-E49FBEB15F8E}" destId="{85CE4EC6-0720-4AFF-8A25-8EF34B06BDBF}" srcOrd="0" destOrd="0" presId="urn:microsoft.com/office/officeart/2005/8/layout/cycle4"/>
    <dgm:cxn modelId="{101AC3FC-2BF4-4A81-AA8A-2E799C5CDAE0}" type="presOf" srcId="{6FE03BA1-A4F8-44EA-8BCC-677758E3D001}" destId="{D7C7B016-0C3C-4B19-895A-9BA8E3ED9A55}" srcOrd="0" destOrd="4" presId="urn:microsoft.com/office/officeart/2005/8/layout/cycle4"/>
    <dgm:cxn modelId="{461DD5AF-2763-4CEC-B4C5-069917BB29A8}" srcId="{34F43ADE-22C6-4C14-B89B-43548D8D7971}" destId="{FCBF0E9F-617D-4D73-9CEF-86C16370B182}" srcOrd="0" destOrd="0" parTransId="{400F5D05-E48B-4198-9AE3-FA5F6B26E942}" sibTransId="{6B61FBD9-08E9-4062-8C78-34684E9833DC}"/>
    <dgm:cxn modelId="{2583D686-1BEB-4D8C-AD31-BAB6B7C06970}" type="presOf" srcId="{AE4AC903-1B1B-49B9-9E2E-9DD395E35C64}" destId="{4C158A50-A673-4B24-A0BB-F94D33E97B31}" srcOrd="1" destOrd="2" presId="urn:microsoft.com/office/officeart/2005/8/layout/cycle4"/>
    <dgm:cxn modelId="{4595045F-4D8B-4FB2-A76B-76B0C7FB14D1}" type="presOf" srcId="{261270FB-66A8-41EA-88F8-2FD6594E2134}" destId="{B18E799C-D8D0-4052-9A96-CC986886D517}" srcOrd="0" destOrd="0" presId="urn:microsoft.com/office/officeart/2005/8/layout/cycle4"/>
    <dgm:cxn modelId="{55885B9E-C068-4E28-BE69-BE013BA6415B}" type="presOf" srcId="{E291947C-A0F9-40D1-8E42-441E8B75F286}" destId="{CB97A6CD-E8BD-4870-8C0C-39885890B0E9}" srcOrd="0" destOrd="4" presId="urn:microsoft.com/office/officeart/2005/8/layout/cycle4"/>
    <dgm:cxn modelId="{C5FB07A3-7A4A-48EE-BF66-70E3A22C3383}" type="presOf" srcId="{F58348E2-B4CF-43F5-A8AA-17B321D6DFE9}" destId="{A4249599-19A7-4AFD-AD76-975821A5F5DB}" srcOrd="1" destOrd="0" presId="urn:microsoft.com/office/officeart/2005/8/layout/cycle4"/>
    <dgm:cxn modelId="{C6237D53-647F-40D2-96FD-631E6C81B550}" type="presOf" srcId="{2456D1A1-E61D-4341-BF4E-7F560FB58A87}" destId="{D7C7B016-0C3C-4B19-895A-9BA8E3ED9A55}" srcOrd="0" destOrd="1" presId="urn:microsoft.com/office/officeart/2005/8/layout/cycle4"/>
    <dgm:cxn modelId="{2425C6BD-BE93-4A36-9FCA-2E4C55A6A6E0}" type="presOf" srcId="{86BC9420-DB2E-4FD0-A281-C520D0A18C0C}" destId="{4C158A50-A673-4B24-A0BB-F94D33E97B31}" srcOrd="1" destOrd="3" presId="urn:microsoft.com/office/officeart/2005/8/layout/cycle4"/>
    <dgm:cxn modelId="{0EB92EA7-1C48-498D-A405-8A314DC8E102}" srcId="{261270FB-66A8-41EA-88F8-2FD6594E2134}" destId="{FB70BD3F-7A7A-4E82-B146-88CDFBEAA7EC}" srcOrd="2" destOrd="0" parTransId="{BFEDD9D4-0171-4F4A-A7E8-44CC9766924A}" sibTransId="{F87F7D34-8985-4BBF-B0CD-A5FBBFBD3C4B}"/>
    <dgm:cxn modelId="{E39AA665-3FB5-44C6-968B-03412602A6AD}" type="presOf" srcId="{AE4AC903-1B1B-49B9-9E2E-9DD395E35C64}" destId="{D7C7B016-0C3C-4B19-895A-9BA8E3ED9A55}" srcOrd="0" destOrd="2" presId="urn:microsoft.com/office/officeart/2005/8/layout/cycle4"/>
    <dgm:cxn modelId="{A668FDF0-5812-437C-80AA-53F6B4B51666}" srcId="{5DD0B35D-5986-4ACC-8288-57F25C66E333}" destId="{B3F83DC4-97BB-4823-8F94-2785381A804B}" srcOrd="1" destOrd="0" parTransId="{825A90DD-AA7A-41B9-9FE6-3CC0F0A99540}" sibTransId="{189C1499-EE38-434A-A59A-379890FDB9EA}"/>
    <dgm:cxn modelId="{95657508-A633-43E8-BDCF-FFC904848757}" type="presOf" srcId="{EE8E0BB2-41D7-4425-9A85-39C222AC31EE}" destId="{03BEC73C-9014-4016-B04C-E8BEB3F0F9EE}" srcOrd="1" destOrd="3" presId="urn:microsoft.com/office/officeart/2005/8/layout/cycle4"/>
    <dgm:cxn modelId="{042054EA-1AA3-4415-A076-133BD2D4B1EB}" type="presOf" srcId="{FB70BD3F-7A7A-4E82-B146-88CDFBEAA7EC}" destId="{18409770-FB98-436D-9476-40DD2B25A4A4}" srcOrd="0" destOrd="2" presId="urn:microsoft.com/office/officeart/2005/8/layout/cycle4"/>
    <dgm:cxn modelId="{CAB2D302-4BED-43CC-B0FA-1C405BA43A8F}" type="presOf" srcId="{3F055817-F16B-438B-97C4-1B5A170874FB}" destId="{A4249599-19A7-4AFD-AD76-975821A5F5DB}" srcOrd="1" destOrd="3" presId="urn:microsoft.com/office/officeart/2005/8/layout/cycle4"/>
    <dgm:cxn modelId="{4DBCAC5F-3D94-4809-B89D-22F7B97B4D6F}" type="presOf" srcId="{802DDE0A-C00C-479A-A0E3-F8A27FD892AD}" destId="{03BEC73C-9014-4016-B04C-E8BEB3F0F9EE}" srcOrd="1" destOrd="0" presId="urn:microsoft.com/office/officeart/2005/8/layout/cycle4"/>
    <dgm:cxn modelId="{BEC73267-0856-45CB-A33A-837559EFB5AA}" srcId="{5DD0B35D-5986-4ACC-8288-57F25C66E333}" destId="{EA4C436D-3B9E-4975-BBB4-B38453E4831F}" srcOrd="3" destOrd="0" parTransId="{B09343E3-CD99-4DDF-8F6E-CD5B83664AC2}" sibTransId="{43DFF7A5-CF58-4EF4-B1DA-33B0B474CCCA}"/>
    <dgm:cxn modelId="{84107E63-2804-4816-A097-4738EB227512}" type="presOf" srcId="{EA4C436D-3B9E-4975-BBB4-B38453E4831F}" destId="{CB97A6CD-E8BD-4870-8C0C-39885890B0E9}" srcOrd="0" destOrd="3" presId="urn:microsoft.com/office/officeart/2005/8/layout/cycle4"/>
    <dgm:cxn modelId="{99B99AE8-6508-4831-B382-AD1E59BE6770}" type="presOf" srcId="{F764C0B7-AC65-44D9-90E6-162AE34DFB27}" destId="{57C4DC47-EE84-4678-B284-E79DF13D7B3A}" srcOrd="0" destOrd="0" presId="urn:microsoft.com/office/officeart/2005/8/layout/cycle4"/>
    <dgm:cxn modelId="{CA489422-E90A-4949-9A42-A882FAF9D595}" srcId="{34F43ADE-22C6-4C14-B89B-43548D8D7971}" destId="{2456D1A1-E61D-4341-BF4E-7F560FB58A87}" srcOrd="1" destOrd="0" parTransId="{4BF5209E-3DC2-4BE7-91EF-69B88799661D}" sibTransId="{B29A7001-5234-4802-9F37-E836CC80119F}"/>
    <dgm:cxn modelId="{A9371E9D-5FCD-4B9A-8EB5-80054102D039}" type="presOf" srcId="{802DDE0A-C00C-479A-A0E3-F8A27FD892AD}" destId="{18409770-FB98-436D-9476-40DD2B25A4A4}" srcOrd="0" destOrd="0" presId="urn:microsoft.com/office/officeart/2005/8/layout/cycle4"/>
    <dgm:cxn modelId="{73D49CD2-AD89-4946-86F2-68649C618A5E}" type="presOf" srcId="{34F43ADE-22C6-4C14-B89B-43548D8D7971}" destId="{E6665D5F-755E-4782-83BD-AC18C1926450}" srcOrd="0" destOrd="0" presId="urn:microsoft.com/office/officeart/2005/8/layout/cycle4"/>
    <dgm:cxn modelId="{F6866A44-33EA-4C10-B7E9-0A44B6B29B09}" type="presOf" srcId="{B3F83DC4-97BB-4823-8F94-2785381A804B}" destId="{CB97A6CD-E8BD-4870-8C0C-39885890B0E9}" srcOrd="0" destOrd="1" presId="urn:microsoft.com/office/officeart/2005/8/layout/cycle4"/>
    <dgm:cxn modelId="{D0E15E51-6463-4502-B3C4-4FF56AC886B5}" type="presOf" srcId="{70E3AD44-9E67-43A0-9E33-C2078A9C2B9C}" destId="{C2EDCC15-DF3D-4469-B377-FE770E892389}" srcOrd="0" destOrd="1" presId="urn:microsoft.com/office/officeart/2005/8/layout/cycle4"/>
    <dgm:cxn modelId="{0747736D-468E-4582-9097-3123E834F797}" type="presOf" srcId="{24AEEED8-5A0F-48C4-AEC2-86E0F8824DEC}" destId="{E54327F9-001F-45F6-B98A-6DD9C6957BF5}" srcOrd="1" destOrd="2" presId="urn:microsoft.com/office/officeart/2005/8/layout/cycle4"/>
    <dgm:cxn modelId="{B0F49A10-B6AB-4759-A447-EC86AFA09743}" srcId="{F764C0B7-AC65-44D9-90E6-162AE34DFB27}" destId="{A028C77C-5291-4692-9601-E49FBEB15F8E}" srcOrd="3" destOrd="0" parTransId="{EC71EF8F-BBBD-4405-A6D3-06259E859CAA}" sibTransId="{F1791A70-B1A2-452B-8CDE-F8B98A057733}"/>
    <dgm:cxn modelId="{930A646F-E6C4-43CD-A07E-6266204FD7E6}" type="presOf" srcId="{EE8E0BB2-41D7-4425-9A85-39C222AC31EE}" destId="{18409770-FB98-436D-9476-40DD2B25A4A4}" srcOrd="0" destOrd="3" presId="urn:microsoft.com/office/officeart/2005/8/layout/cycle4"/>
    <dgm:cxn modelId="{7587E429-4FD7-4E12-BA51-336ECB036406}" srcId="{261270FB-66A8-41EA-88F8-2FD6594E2134}" destId="{EE8E0BB2-41D7-4425-9A85-39C222AC31EE}" srcOrd="3" destOrd="0" parTransId="{4138D33C-9EC9-4594-899D-03C26ED2BA78}" sibTransId="{1E470968-04AE-4C96-9A5A-B77300025401}"/>
    <dgm:cxn modelId="{219DB11C-5074-443C-A4FF-6ECC14553A9D}" type="presOf" srcId="{FCBF0E9F-617D-4D73-9CEF-86C16370B182}" destId="{D7C7B016-0C3C-4B19-895A-9BA8E3ED9A55}" srcOrd="0" destOrd="0" presId="urn:microsoft.com/office/officeart/2005/8/layout/cycle4"/>
    <dgm:cxn modelId="{1533B151-6ED3-423D-BF88-78A57E63F16A}" srcId="{A028C77C-5291-4692-9601-E49FBEB15F8E}" destId="{EAB018C5-DE47-4612-8AFC-82D28C4F7BE3}" srcOrd="2" destOrd="0" parTransId="{099E6285-30EA-4979-B3DE-06D904FF814F}" sibTransId="{32F41E10-64C5-418A-866C-03498C459C9F}"/>
    <dgm:cxn modelId="{BDBAAD44-DDF6-4F6B-B147-7706DA917C5C}" type="presOf" srcId="{0B9CBC73-0D41-4BD8-955D-F006159C171B}" destId="{03BEC73C-9014-4016-B04C-E8BEB3F0F9EE}" srcOrd="1" destOrd="1" presId="urn:microsoft.com/office/officeart/2005/8/layout/cycle4"/>
    <dgm:cxn modelId="{1DA664C2-A38D-4E20-BB7C-B4423559AD6B}" srcId="{34F43ADE-22C6-4C14-B89B-43548D8D7971}" destId="{86BC9420-DB2E-4FD0-A281-C520D0A18C0C}" srcOrd="3" destOrd="0" parTransId="{FEE5AEBA-3216-4606-B484-BB9B65E8D91A}" sibTransId="{27552D7A-B5B4-4B0D-BE9C-D06872BCE1C6}"/>
    <dgm:cxn modelId="{7053AED4-22C5-4577-BE5F-82A6D4C66F5C}" type="presOf" srcId="{2456D1A1-E61D-4341-BF4E-7F560FB58A87}" destId="{4C158A50-A673-4B24-A0BB-F94D33E97B31}" srcOrd="1" destOrd="1" presId="urn:microsoft.com/office/officeart/2005/8/layout/cycle4"/>
    <dgm:cxn modelId="{B361567E-208B-4F34-906F-CD4CFE079886}" type="presOf" srcId="{D83A0CE8-A641-4F99-83DE-C0C050176056}" destId="{CB97A6CD-E8BD-4870-8C0C-39885890B0E9}" srcOrd="0" destOrd="0" presId="urn:microsoft.com/office/officeart/2005/8/layout/cycle4"/>
    <dgm:cxn modelId="{AFB77C77-0D5F-4FB0-9492-1EC10ADB7888}" srcId="{A028C77C-5291-4692-9601-E49FBEB15F8E}" destId="{3F055817-F16B-438B-97C4-1B5A170874FB}" srcOrd="3" destOrd="0" parTransId="{5AE5AC4D-8314-4114-849C-4D708E2F7537}" sibTransId="{9C80BEA8-A69C-4CC0-9A8F-ADA655A90917}"/>
    <dgm:cxn modelId="{164ED28D-BD42-41E7-81FF-AEAF162C9B62}" srcId="{261270FB-66A8-41EA-88F8-2FD6594E2134}" destId="{0B9CBC73-0D41-4BD8-955D-F006159C171B}" srcOrd="1" destOrd="0" parTransId="{D9D47A44-DEDB-49F0-8B0E-F994EBDF411E}" sibTransId="{F38E2D27-EC33-40E1-A559-CD05102EFC96}"/>
    <dgm:cxn modelId="{139C96F0-3F59-47C3-BA5F-E8DAB81FCB71}" type="presOf" srcId="{86BC9420-DB2E-4FD0-A281-C520D0A18C0C}" destId="{D7C7B016-0C3C-4B19-895A-9BA8E3ED9A55}" srcOrd="0" destOrd="3" presId="urn:microsoft.com/office/officeart/2005/8/layout/cycle4"/>
    <dgm:cxn modelId="{E663CB28-29BE-4B52-8C63-B7AACB46CFB7}" type="presOf" srcId="{70E3AD44-9E67-43A0-9E33-C2078A9C2B9C}" destId="{A4249599-19A7-4AFD-AD76-975821A5F5DB}" srcOrd="1" destOrd="1" presId="urn:microsoft.com/office/officeart/2005/8/layout/cycle4"/>
    <dgm:cxn modelId="{64FF979A-E28A-4019-AE35-77B2B1118F9B}" srcId="{34F43ADE-22C6-4C14-B89B-43548D8D7971}" destId="{AE4AC903-1B1B-49B9-9E2E-9DD395E35C64}" srcOrd="2" destOrd="0" parTransId="{AFFF082C-FA73-415C-95EB-27B31CB02DAB}" sibTransId="{2F597FC1-B279-4751-92FA-DB0E417C3DC2}"/>
    <dgm:cxn modelId="{08F817D0-C9F8-4835-9209-6DCA8A238A49}" srcId="{F764C0B7-AC65-44D9-90E6-162AE34DFB27}" destId="{261270FB-66A8-41EA-88F8-2FD6594E2134}" srcOrd="1" destOrd="0" parTransId="{E33B5D70-7205-4A3C-97A5-DFD24283B234}" sibTransId="{2ED03E07-CDFD-45D0-AED1-858E515BAC9A}"/>
    <dgm:cxn modelId="{267B5F0D-60AE-4F77-9D0F-04F6C6A09C9A}" srcId="{34F43ADE-22C6-4C14-B89B-43548D8D7971}" destId="{6FE03BA1-A4F8-44EA-8BCC-677758E3D001}" srcOrd="4" destOrd="0" parTransId="{AF790A84-C2FA-4A88-93A8-8290DF8AFF21}" sibTransId="{3F2B15E5-6FC0-4C3A-A4B3-A2774BD41E04}"/>
    <dgm:cxn modelId="{8E740C24-BE12-4474-8E94-F933AA0B87F1}" srcId="{5DD0B35D-5986-4ACC-8288-57F25C66E333}" destId="{D83A0CE8-A641-4F99-83DE-C0C050176056}" srcOrd="0" destOrd="0" parTransId="{A6A2F6E6-A9CD-45E8-A6C9-5BA3FB9298B4}" sibTransId="{6AB55F28-143F-425F-8A54-1C9B1F6A5086}"/>
    <dgm:cxn modelId="{15199D96-D675-4A28-B208-2A4EDD841541}" srcId="{261270FB-66A8-41EA-88F8-2FD6594E2134}" destId="{802DDE0A-C00C-479A-A0E3-F8A27FD892AD}" srcOrd="0" destOrd="0" parTransId="{BC35E6E7-2827-4EC0-9C28-86FE38A821F0}" sibTransId="{178FAF18-03A9-46AB-AF3A-06AEF99A076C}"/>
    <dgm:cxn modelId="{4E6882ED-5048-4285-BB8E-D8E9BF3FF203}" type="presOf" srcId="{5DD0B35D-5986-4ACC-8288-57F25C66E333}" destId="{BFBA6239-8EA4-4D51-A6C8-693FF65E4204}" srcOrd="0" destOrd="0" presId="urn:microsoft.com/office/officeart/2005/8/layout/cycle4"/>
    <dgm:cxn modelId="{6732414A-32BE-4C1A-9F3B-97D53F405C64}" srcId="{A028C77C-5291-4692-9601-E49FBEB15F8E}" destId="{70E3AD44-9E67-43A0-9E33-C2078A9C2B9C}" srcOrd="1" destOrd="0" parTransId="{C0FE7AAA-BF68-4015-BFCE-1658AAA7D674}" sibTransId="{09847DB1-3CB3-45F5-A079-E91505F91A78}"/>
    <dgm:cxn modelId="{B095112D-59DA-45F5-B224-F4B1D127EEC9}" srcId="{5DD0B35D-5986-4ACC-8288-57F25C66E333}" destId="{E291947C-A0F9-40D1-8E42-441E8B75F286}" srcOrd="4" destOrd="0" parTransId="{32F07F2D-9612-4826-9A81-F857CBE84639}" sibTransId="{35571D92-6262-4B95-ADA5-C6D3BFC2613E}"/>
    <dgm:cxn modelId="{F1D76B8A-F407-401A-A80E-8C34A30DED8D}" type="presOf" srcId="{EAB018C5-DE47-4612-8AFC-82D28C4F7BE3}" destId="{A4249599-19A7-4AFD-AD76-975821A5F5DB}" srcOrd="1" destOrd="2" presId="urn:microsoft.com/office/officeart/2005/8/layout/cycle4"/>
    <dgm:cxn modelId="{853D1160-3EFC-42C2-ADE3-0208A744A73D}" srcId="{5DD0B35D-5986-4ACC-8288-57F25C66E333}" destId="{24AEEED8-5A0F-48C4-AEC2-86E0F8824DEC}" srcOrd="2" destOrd="0" parTransId="{597D9A7E-33F9-457C-BA52-8E0AB7E6042C}" sibTransId="{CAE8D38D-8F64-4707-96F2-6213DF65DB37}"/>
    <dgm:cxn modelId="{CDAA1FC7-8FDC-4D76-88B0-E529547E1385}" type="presOf" srcId="{FB70BD3F-7A7A-4E82-B146-88CDFBEAA7EC}" destId="{03BEC73C-9014-4016-B04C-E8BEB3F0F9EE}" srcOrd="1" destOrd="2" presId="urn:microsoft.com/office/officeart/2005/8/layout/cycle4"/>
    <dgm:cxn modelId="{EB7BBC52-43B5-4CD9-93E0-17EE0861EFB4}" type="presOf" srcId="{F58348E2-B4CF-43F5-A8AA-17B321D6DFE9}" destId="{C2EDCC15-DF3D-4469-B377-FE770E892389}" srcOrd="0" destOrd="0" presId="urn:microsoft.com/office/officeart/2005/8/layout/cycle4"/>
    <dgm:cxn modelId="{35B48ED2-F17A-42B9-8446-E34E08A974A0}" type="presOf" srcId="{EA4C436D-3B9E-4975-BBB4-B38453E4831F}" destId="{E54327F9-001F-45F6-B98A-6DD9C6957BF5}" srcOrd="1" destOrd="3" presId="urn:microsoft.com/office/officeart/2005/8/layout/cycle4"/>
    <dgm:cxn modelId="{48DB713E-9866-43D6-8A9A-F21EC60FED49}" type="presOf" srcId="{B3F83DC4-97BB-4823-8F94-2785381A804B}" destId="{E54327F9-001F-45F6-B98A-6DD9C6957BF5}" srcOrd="1" destOrd="1" presId="urn:microsoft.com/office/officeart/2005/8/layout/cycle4"/>
    <dgm:cxn modelId="{C7389BE0-07BE-4991-804D-84A8B2F93057}" type="presOf" srcId="{FCBF0E9F-617D-4D73-9CEF-86C16370B182}" destId="{4C158A50-A673-4B24-A0BB-F94D33E97B31}" srcOrd="1" destOrd="0" presId="urn:microsoft.com/office/officeart/2005/8/layout/cycle4"/>
    <dgm:cxn modelId="{4CFEA24B-1A2F-4431-B419-9CFD844458B1}" type="presOf" srcId="{0B9CBC73-0D41-4BD8-955D-F006159C171B}" destId="{18409770-FB98-436D-9476-40DD2B25A4A4}" srcOrd="0" destOrd="1" presId="urn:microsoft.com/office/officeart/2005/8/layout/cycle4"/>
    <dgm:cxn modelId="{088002B7-887E-438C-9DD3-6F20392C4853}" srcId="{F764C0B7-AC65-44D9-90E6-162AE34DFB27}" destId="{34F43ADE-22C6-4C14-B89B-43548D8D7971}" srcOrd="0" destOrd="0" parTransId="{0F258E58-1A16-44F1-840C-FD27963571BD}" sibTransId="{439DD9CC-D7B2-4CCC-B7B5-743C6DD9C137}"/>
    <dgm:cxn modelId="{0470DC69-DDBF-44EC-ABCA-3EC85C027924}" type="presParOf" srcId="{57C4DC47-EE84-4678-B284-E79DF13D7B3A}" destId="{38C6D9C0-C3A5-4762-83D3-A8CAB1A8B4BE}" srcOrd="0" destOrd="0" presId="urn:microsoft.com/office/officeart/2005/8/layout/cycle4"/>
    <dgm:cxn modelId="{AF276A8A-6240-41B5-9D46-144244918819}" type="presParOf" srcId="{38C6D9C0-C3A5-4762-83D3-A8CAB1A8B4BE}" destId="{E23659CD-817E-4086-86EE-1CD50DDA47A3}" srcOrd="0" destOrd="0" presId="urn:microsoft.com/office/officeart/2005/8/layout/cycle4"/>
    <dgm:cxn modelId="{D4B64722-9893-400A-8D98-737B0B44483C}" type="presParOf" srcId="{E23659CD-817E-4086-86EE-1CD50DDA47A3}" destId="{D7C7B016-0C3C-4B19-895A-9BA8E3ED9A55}" srcOrd="0" destOrd="0" presId="urn:microsoft.com/office/officeart/2005/8/layout/cycle4"/>
    <dgm:cxn modelId="{524355DF-4923-4FDA-B6B0-D1C11B52AE00}" type="presParOf" srcId="{E23659CD-817E-4086-86EE-1CD50DDA47A3}" destId="{4C158A50-A673-4B24-A0BB-F94D33E97B31}" srcOrd="1" destOrd="0" presId="urn:microsoft.com/office/officeart/2005/8/layout/cycle4"/>
    <dgm:cxn modelId="{775A1554-DC6D-44F1-BE5F-072E38FBBF75}" type="presParOf" srcId="{38C6D9C0-C3A5-4762-83D3-A8CAB1A8B4BE}" destId="{0F2AEA8C-815D-47C4-955E-C934A9CD2964}" srcOrd="1" destOrd="0" presId="urn:microsoft.com/office/officeart/2005/8/layout/cycle4"/>
    <dgm:cxn modelId="{A69136F6-D63E-42CB-B058-C0E582D9C677}" type="presParOf" srcId="{0F2AEA8C-815D-47C4-955E-C934A9CD2964}" destId="{18409770-FB98-436D-9476-40DD2B25A4A4}" srcOrd="0" destOrd="0" presId="urn:microsoft.com/office/officeart/2005/8/layout/cycle4"/>
    <dgm:cxn modelId="{176985A9-EE90-4162-B1E8-7EFF38EAE98A}" type="presParOf" srcId="{0F2AEA8C-815D-47C4-955E-C934A9CD2964}" destId="{03BEC73C-9014-4016-B04C-E8BEB3F0F9EE}" srcOrd="1" destOrd="0" presId="urn:microsoft.com/office/officeart/2005/8/layout/cycle4"/>
    <dgm:cxn modelId="{43FF5989-07A3-4775-BBC5-14E78873D240}" type="presParOf" srcId="{38C6D9C0-C3A5-4762-83D3-A8CAB1A8B4BE}" destId="{511482C3-815E-44E9-8FFC-4D5B5614F37D}" srcOrd="2" destOrd="0" presId="urn:microsoft.com/office/officeart/2005/8/layout/cycle4"/>
    <dgm:cxn modelId="{F4F3D344-561F-415D-AC62-692E9B17725C}" type="presParOf" srcId="{511482C3-815E-44E9-8FFC-4D5B5614F37D}" destId="{CB97A6CD-E8BD-4870-8C0C-39885890B0E9}" srcOrd="0" destOrd="0" presId="urn:microsoft.com/office/officeart/2005/8/layout/cycle4"/>
    <dgm:cxn modelId="{E05E093D-6C08-432A-9C5E-019C38EE21D4}" type="presParOf" srcId="{511482C3-815E-44E9-8FFC-4D5B5614F37D}" destId="{E54327F9-001F-45F6-B98A-6DD9C6957BF5}" srcOrd="1" destOrd="0" presId="urn:microsoft.com/office/officeart/2005/8/layout/cycle4"/>
    <dgm:cxn modelId="{0056765D-1DE1-4EB5-A9DC-9645B43B109B}" type="presParOf" srcId="{38C6D9C0-C3A5-4762-83D3-A8CAB1A8B4BE}" destId="{3D209732-FA70-44D9-B245-D89BDB101B2F}" srcOrd="3" destOrd="0" presId="urn:microsoft.com/office/officeart/2005/8/layout/cycle4"/>
    <dgm:cxn modelId="{D699EEF8-3D28-4E13-88C9-19E2A2027EB1}" type="presParOf" srcId="{3D209732-FA70-44D9-B245-D89BDB101B2F}" destId="{C2EDCC15-DF3D-4469-B377-FE770E892389}" srcOrd="0" destOrd="0" presId="urn:microsoft.com/office/officeart/2005/8/layout/cycle4"/>
    <dgm:cxn modelId="{7A57C168-6A7B-455D-A16F-7F2E75199261}" type="presParOf" srcId="{3D209732-FA70-44D9-B245-D89BDB101B2F}" destId="{A4249599-19A7-4AFD-AD76-975821A5F5DB}" srcOrd="1" destOrd="0" presId="urn:microsoft.com/office/officeart/2005/8/layout/cycle4"/>
    <dgm:cxn modelId="{66538900-2E89-4D35-B547-01CEA64ED40D}" type="presParOf" srcId="{38C6D9C0-C3A5-4762-83D3-A8CAB1A8B4BE}" destId="{ED1B2D85-69AA-43C6-A390-1B8E3B9391A4}" srcOrd="4" destOrd="0" presId="urn:microsoft.com/office/officeart/2005/8/layout/cycle4"/>
    <dgm:cxn modelId="{626C0942-182D-44DF-B059-96C8676330EA}" type="presParOf" srcId="{57C4DC47-EE84-4678-B284-E79DF13D7B3A}" destId="{10DE18B1-CEFD-48B3-B136-90D3F5F2ED45}" srcOrd="1" destOrd="0" presId="urn:microsoft.com/office/officeart/2005/8/layout/cycle4"/>
    <dgm:cxn modelId="{B97F062A-1C3D-4F76-8E66-037AAC862C17}" type="presParOf" srcId="{10DE18B1-CEFD-48B3-B136-90D3F5F2ED45}" destId="{E6665D5F-755E-4782-83BD-AC18C1926450}" srcOrd="0" destOrd="0" presId="urn:microsoft.com/office/officeart/2005/8/layout/cycle4"/>
    <dgm:cxn modelId="{897FA31B-7636-4523-B86C-3BE03E8BC547}" type="presParOf" srcId="{10DE18B1-CEFD-48B3-B136-90D3F5F2ED45}" destId="{B18E799C-D8D0-4052-9A96-CC986886D517}" srcOrd="1" destOrd="0" presId="urn:microsoft.com/office/officeart/2005/8/layout/cycle4"/>
    <dgm:cxn modelId="{6E921605-401C-42FE-AA9E-EB0816C3CC82}" type="presParOf" srcId="{10DE18B1-CEFD-48B3-B136-90D3F5F2ED45}" destId="{BFBA6239-8EA4-4D51-A6C8-693FF65E4204}" srcOrd="2" destOrd="0" presId="urn:microsoft.com/office/officeart/2005/8/layout/cycle4"/>
    <dgm:cxn modelId="{9005A54F-5524-420E-AF7D-EF8B0A90A2B5}" type="presParOf" srcId="{10DE18B1-CEFD-48B3-B136-90D3F5F2ED45}" destId="{85CE4EC6-0720-4AFF-8A25-8EF34B06BDBF}" srcOrd="3" destOrd="0" presId="urn:microsoft.com/office/officeart/2005/8/layout/cycle4"/>
    <dgm:cxn modelId="{9386942A-78A9-4411-B54B-CEBD067D9EDD}" type="presParOf" srcId="{10DE18B1-CEFD-48B3-B136-90D3F5F2ED45}" destId="{17DF56D9-F4A9-4015-9F09-AF97E976B4B1}" srcOrd="4" destOrd="0" presId="urn:microsoft.com/office/officeart/2005/8/layout/cycle4"/>
    <dgm:cxn modelId="{8578B3E8-74A7-4A9A-B656-7010C74CED59}" type="presParOf" srcId="{57C4DC47-EE84-4678-B284-E79DF13D7B3A}" destId="{9A98BD8F-4058-4747-826C-4EE41D6C4C54}" srcOrd="2" destOrd="0" presId="urn:microsoft.com/office/officeart/2005/8/layout/cycle4"/>
    <dgm:cxn modelId="{9EA979FA-37E6-4D20-B468-B1D5E1769AA5}" type="presParOf" srcId="{57C4DC47-EE84-4678-B284-E79DF13D7B3A}" destId="{447F2DB6-9BBA-4F85-80E3-1494F092A7A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8708E-F4A4-43E3-83EB-5E2BF102E80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1627C-72D1-486A-9300-CE5DB742CF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755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852C6-7078-4DF2-B959-3EBFFFE3B108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9056-B185-4154-97B1-F79130FA16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0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Vorstellung gegenseitig;</a:t>
            </a:r>
            <a:r>
              <a:rPr lang="de-DE" baseline="0" dirty="0" smtClean="0"/>
              <a:t> Beginn: 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14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N: Bestandsaufnahme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10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375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43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793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S: Bsp. </a:t>
            </a:r>
            <a:r>
              <a:rPr lang="de-DE" dirty="0" err="1" smtClean="0"/>
              <a:t>Ökum</a:t>
            </a:r>
            <a:r>
              <a:rPr lang="de-DE" dirty="0" smtClean="0"/>
              <a:t>. </a:t>
            </a:r>
            <a:r>
              <a:rPr lang="de-DE" dirty="0" err="1" smtClean="0"/>
              <a:t>Nachtcafes</a:t>
            </a:r>
            <a:r>
              <a:rPr lang="de-DE" dirty="0" smtClean="0"/>
              <a:t> „Kooperation“ &gt; Diakoniegeschichte OST Nachwende:</a:t>
            </a:r>
            <a:r>
              <a:rPr lang="de-DE" baseline="0" dirty="0" smtClean="0"/>
              <a:t> Strukturänderung 1991/ Wachstum u Herausforderung Markt versus innere Bilder „Gemeindeschwester/familiär“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25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N: Einordnung Visionsprozess Kirchenbezirkssynoden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6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41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N: Erste Schritte und Planungen mit den neuen Gremien</a:t>
            </a:r>
            <a:r>
              <a:rPr lang="de-DE" baseline="0" dirty="0" smtClean="0"/>
              <a:t> ab 2021 (KV/ KBV)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62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S: Bsp. Serviceseite Website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22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DE" dirty="0" smtClean="0"/>
              <a:t>S: Thesenpapier/Visionspapier der Arbeitsgruppe „Diakonie und Kirche“ </a:t>
            </a:r>
          </a:p>
          <a:p>
            <a:pPr marL="285750" lvl="0" indent="-285750">
              <a:buFontTx/>
              <a:buChar char="-"/>
            </a:pPr>
            <a:r>
              <a:rPr lang="de-DE" dirty="0" smtClean="0"/>
              <a:t>bestehende Bezüge zwischen Diakonie und Kirchgemeinden analysiert</a:t>
            </a:r>
          </a:p>
          <a:p>
            <a:pPr marL="285750" lvl="0" indent="-285750">
              <a:buFontTx/>
              <a:buChar char="-"/>
            </a:pPr>
            <a:r>
              <a:rPr lang="de-DE" dirty="0" smtClean="0"/>
              <a:t>die Standorte und geistlichen Angebote diakonischer Träger sondiert</a:t>
            </a:r>
          </a:p>
          <a:p>
            <a:r>
              <a:rPr lang="de-DE" dirty="0" smtClean="0"/>
              <a:t>Leitfaden „Diakonie und Kirche“  in beiden Synoden am 23.3. und 27.4.2018 beschlossen worden.</a:t>
            </a:r>
          </a:p>
          <a:p>
            <a:r>
              <a:rPr lang="de-DE" dirty="0" smtClean="0"/>
              <a:t>Er ist im Sinne einer Ideen- und Beispielsammlung zu verstehen, auf dessen Basis die neuen Kirchenvorstände das Thema „Kirche und Diakonie“ in ihren Jahresarbeitsplan einbinden können. </a:t>
            </a:r>
          </a:p>
          <a:p>
            <a:r>
              <a:rPr lang="de-DE" dirty="0" smtClean="0"/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11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S: Anregung Checkliste Bsp. Schwerpunktsetzung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07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N: Idee und Umsetzung 2021 &gt; Pfarramt mit Hinweischarakter; Diakonischer</a:t>
            </a:r>
            <a:r>
              <a:rPr lang="de-DE" baseline="0" dirty="0" smtClean="0"/>
              <a:t> Service Informationssammlung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161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1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E0879C25-0E6F-47B7-8C43-2D5D6FC071EE}"/>
              </a:ext>
            </a:extLst>
          </p:cNvPr>
          <p:cNvSpPr/>
          <p:nvPr userDrawn="1"/>
        </p:nvSpPr>
        <p:spPr>
          <a:xfrm>
            <a:off x="0" y="1687"/>
            <a:ext cx="9144000" cy="5141813"/>
          </a:xfrm>
          <a:prstGeom prst="rect">
            <a:avLst/>
          </a:prstGeom>
          <a:solidFill>
            <a:srgbClr val="2E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60"/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79313F93-04EB-4782-9A66-CBF5C7582D04}"/>
              </a:ext>
            </a:extLst>
          </p:cNvPr>
          <p:cNvSpPr/>
          <p:nvPr userDrawn="1"/>
        </p:nvSpPr>
        <p:spPr>
          <a:xfrm>
            <a:off x="2322001" y="1015390"/>
            <a:ext cx="6822000" cy="4128110"/>
          </a:xfrm>
          <a:prstGeom prst="rect">
            <a:avLst/>
          </a:prstGeom>
          <a:solidFill>
            <a:srgbClr val="46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60"/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CD8D1592-B93B-4277-A6F4-EB9A14460AF1}"/>
              </a:ext>
            </a:extLst>
          </p:cNvPr>
          <p:cNvSpPr/>
          <p:nvPr userDrawn="1"/>
        </p:nvSpPr>
        <p:spPr>
          <a:xfrm>
            <a:off x="0" y="1015390"/>
            <a:ext cx="2322000" cy="4128110"/>
          </a:xfrm>
          <a:prstGeom prst="rect">
            <a:avLst/>
          </a:prstGeom>
          <a:solidFill>
            <a:srgbClr val="6E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60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8641F0B1-C7CD-401E-AEB2-625003BA375D}"/>
              </a:ext>
            </a:extLst>
          </p:cNvPr>
          <p:cNvSpPr/>
          <p:nvPr userDrawn="1"/>
        </p:nvSpPr>
        <p:spPr>
          <a:xfrm>
            <a:off x="0" y="1"/>
            <a:ext cx="2322000" cy="1015388"/>
          </a:xfrm>
          <a:prstGeom prst="rect">
            <a:avLst/>
          </a:prstGeom>
          <a:solidFill>
            <a:srgbClr val="5A2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6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3CEBF91B-96CA-4D53-A76C-1C16AF0111F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422689" y="1558302"/>
            <a:ext cx="6456343" cy="1400383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400"/>
              </a:lnSpc>
              <a:defRPr sz="32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2-zeilig</a:t>
            </a:r>
            <a:br>
              <a:rPr lang="de-DE" dirty="0"/>
            </a:br>
            <a:r>
              <a:rPr lang="de-DE" dirty="0"/>
              <a:t>3-zeilig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F6908F0-7A29-49A3-ACEA-92F22518D98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422689" y="3079445"/>
            <a:ext cx="6456343" cy="661843"/>
          </a:xfrm>
        </p:spPr>
        <p:txBody>
          <a:bodyPr>
            <a:norm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Zusätzliche Informationen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B7563A7-7C69-40B5-B5DB-AFA7376AAC9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412000" y="4842000"/>
            <a:ext cx="572400" cy="184666"/>
          </a:xfrm>
        </p:spPr>
        <p:txBody>
          <a:bodyPr>
            <a:spAutoFit/>
          </a:bodyPr>
          <a:lstStyle>
            <a:lvl1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69F7D3-00B5-4A00-94C4-BBCB22CC3A84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0D08D21-A142-4719-B1D0-7F216650495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01364" y="4842000"/>
            <a:ext cx="384236" cy="184666"/>
          </a:xfrm>
        </p:spPr>
        <p:txBody>
          <a:bodyPr wrap="square" anchor="b" anchorCtr="0">
            <a:spAutoFit/>
          </a:bodyPr>
          <a:lstStyle>
            <a:lvl1pPr>
              <a:defRPr sz="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1189FC73-A3E0-4116-85EB-2D87B5975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3" y="271801"/>
            <a:ext cx="1332000" cy="466369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49E9D91C-7B9D-4DDB-AA23-FF9FA7409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2689" y="4244400"/>
            <a:ext cx="6456342" cy="577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0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pPr lvl="0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71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diagramm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10" y="288000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Kreisdiagramm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410" y="1044534"/>
            <a:ext cx="2205120" cy="3593454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="" xmlns:a16="http://schemas.microsoft.com/office/drawing/2014/main" id="{6E54041A-9358-4CBC-98F6-DF5DD989DF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1964" y="1044533"/>
            <a:ext cx="6274800" cy="35928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FA019DC-6CBF-47BE-B714-FDAF1B0A7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9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800" y="288000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Ringdiagramm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800" y="1044000"/>
            <a:ext cx="2206800" cy="3593988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iagrammplatzhalter 18">
            <a:extLst>
              <a:ext uri="{FF2B5EF4-FFF2-40B4-BE49-F238E27FC236}">
                <a16:creationId xmlns="" xmlns:a16="http://schemas.microsoft.com/office/drawing/2014/main" id="{0894B622-4156-48FD-A2A6-E12A85EAF10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354" y="1044533"/>
            <a:ext cx="6274800" cy="35928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2418A98-5801-4F93-91DC-9A964459E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FF03755-0D47-4DF6-AC3A-414955A1D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875890"/>
            <a:ext cx="648000" cy="900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800" y="288000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Balkendiagramm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800" y="1044000"/>
            <a:ext cx="2206800" cy="3593988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="" xmlns:a16="http://schemas.microsoft.com/office/drawing/2014/main" id="{DC9F3002-B0CE-4FAF-937E-34B4018F298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354" y="1044533"/>
            <a:ext cx="6274800" cy="3592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56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ul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800" y="288000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Säulendiagramm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800" y="1044000"/>
            <a:ext cx="2206800" cy="3593988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="" xmlns:a16="http://schemas.microsoft.com/office/drawing/2014/main" id="{3163230B-6FF3-44B4-9E1A-F6BCDA4D229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133" y="1044533"/>
            <a:ext cx="6275021" cy="3592800"/>
          </a:xfrm>
        </p:spPr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3F86A346-2CFF-4669-8138-2CAF8CC3D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="" xmlns:a16="http://schemas.microsoft.com/office/drawing/2014/main" id="{DA352C0E-E80B-4C61-919C-FAFFAFF48F33}"/>
              </a:ext>
            </a:extLst>
          </p:cNvPr>
          <p:cNvGrpSpPr/>
          <p:nvPr userDrawn="1"/>
        </p:nvGrpSpPr>
        <p:grpSpPr>
          <a:xfrm>
            <a:off x="0" y="1"/>
            <a:ext cx="9144001" cy="5143499"/>
            <a:chOff x="0" y="1"/>
            <a:chExt cx="9144001" cy="5143499"/>
          </a:xfrm>
        </p:grpSpPr>
        <p:sp>
          <p:nvSpPr>
            <p:cNvPr id="11" name="Rechteck 10">
              <a:extLst>
                <a:ext uri="{FF2B5EF4-FFF2-40B4-BE49-F238E27FC236}">
                  <a16:creationId xmlns="" xmlns:a16="http://schemas.microsoft.com/office/drawing/2014/main" id="{AD859CDE-8198-4FD4-92C9-01DE7E65EB2A}"/>
                </a:ext>
              </a:extLst>
            </p:cNvPr>
            <p:cNvSpPr/>
            <p:nvPr userDrawn="1"/>
          </p:nvSpPr>
          <p:spPr>
            <a:xfrm>
              <a:off x="0" y="1687"/>
              <a:ext cx="9144000" cy="5141813"/>
            </a:xfrm>
            <a:prstGeom prst="rect">
              <a:avLst/>
            </a:prstGeom>
            <a:solidFill>
              <a:srgbClr val="2E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7CE5A51-A55F-4B34-B6D4-5644717CACD1}"/>
                </a:ext>
              </a:extLst>
            </p:cNvPr>
            <p:cNvSpPr/>
            <p:nvPr userDrawn="1"/>
          </p:nvSpPr>
          <p:spPr>
            <a:xfrm>
              <a:off x="2322001" y="1015390"/>
              <a:ext cx="6822000" cy="4128110"/>
            </a:xfrm>
            <a:prstGeom prst="rect">
              <a:avLst/>
            </a:prstGeom>
            <a:solidFill>
              <a:srgbClr val="46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="" xmlns:a16="http://schemas.microsoft.com/office/drawing/2014/main" id="{DA487335-FB44-4EC6-87FF-4DCF664FEE1A}"/>
                </a:ext>
              </a:extLst>
            </p:cNvPr>
            <p:cNvSpPr/>
            <p:nvPr userDrawn="1"/>
          </p:nvSpPr>
          <p:spPr>
            <a:xfrm>
              <a:off x="0" y="1015390"/>
              <a:ext cx="2322000" cy="4128110"/>
            </a:xfrm>
            <a:prstGeom prst="rect">
              <a:avLst/>
            </a:prstGeom>
            <a:solidFill>
              <a:srgbClr val="6E2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="" xmlns:a16="http://schemas.microsoft.com/office/drawing/2014/main" id="{D5FAB017-BD05-4902-B0C8-3E48D225D8DC}"/>
                </a:ext>
              </a:extLst>
            </p:cNvPr>
            <p:cNvSpPr/>
            <p:nvPr userDrawn="1"/>
          </p:nvSpPr>
          <p:spPr>
            <a:xfrm>
              <a:off x="0" y="1"/>
              <a:ext cx="2322000" cy="1015388"/>
            </a:xfrm>
            <a:prstGeom prst="rect">
              <a:avLst/>
            </a:prstGeom>
            <a:solidFill>
              <a:srgbClr val="5A2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</p:grp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63D00E32-17E9-4DFE-AB0C-630DC59AF5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2400" y="1544400"/>
            <a:ext cx="4365625" cy="53553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Vielen Dank!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7A8CB7A-2D24-4A78-8DE7-DC5E524C4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5" y="271801"/>
            <a:ext cx="1296000" cy="4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09" y="288000"/>
            <a:ext cx="8699354" cy="694001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09" y="1044000"/>
            <a:ext cx="8699354" cy="3263504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06A4C6A-7E64-4B92-9F99-77BB415EC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09" y="288000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09" y="1044000"/>
            <a:ext cx="8699354" cy="3263504"/>
          </a:xfrm>
        </p:spPr>
        <p:txBody>
          <a:bodyPr>
            <a:noAutofit/>
          </a:bodyPr>
          <a:lstStyle>
            <a:lvl1pPr marL="177800" indent="-177800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50" indent="-179388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7800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19B7B975-2C37-403B-8F5C-AC31BB57B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="" xmlns:a16="http://schemas.microsoft.com/office/drawing/2014/main" id="{05A8777C-C66C-4551-98A5-CBCB53FA820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4788535">
                <a:moveTo>
                  <a:pt x="0" y="4787938"/>
                </a:moveTo>
                <a:lnTo>
                  <a:pt x="9144000" y="4787938"/>
                </a:lnTo>
                <a:lnTo>
                  <a:pt x="9144000" y="0"/>
                </a:lnTo>
                <a:lnTo>
                  <a:pt x="0" y="0"/>
                </a:lnTo>
                <a:lnTo>
                  <a:pt x="0" y="4787938"/>
                </a:lnTo>
                <a:close/>
              </a:path>
            </a:pathLst>
          </a:custGeom>
          <a:solidFill>
            <a:srgbClr val="2E2672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bk object 16">
            <a:extLst>
              <a:ext uri="{FF2B5EF4-FFF2-40B4-BE49-F238E27FC236}">
                <a16:creationId xmlns=""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A65943-0FFC-47F5-A851-99E6C9076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600" y="932490"/>
            <a:ext cx="8701200" cy="2086725"/>
          </a:xfrm>
        </p:spPr>
        <p:txBody>
          <a:bodyPr anchor="t" anchorCtr="0">
            <a:noAutofit/>
          </a:bodyPr>
          <a:lstStyle>
            <a:lvl1pPr>
              <a:lnSpc>
                <a:spcPts val="5100"/>
              </a:lnSpc>
              <a:defRPr sz="48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Statement </a:t>
            </a:r>
            <a:br>
              <a:rPr lang="de-DE" dirty="0"/>
            </a:br>
            <a:r>
              <a:rPr lang="de-DE" dirty="0"/>
              <a:t>oder Zitat</a:t>
            </a:r>
            <a:br>
              <a:rPr lang="de-DE" dirty="0"/>
            </a:b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4842000"/>
            <a:ext cx="572400" cy="1836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5BF444-EAB0-4713-91C0-2E2E31FA2C4D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4842000"/>
            <a:ext cx="3045600" cy="1836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000"/>
            <a:ext cx="385200" cy="1836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6405CF8A-9BD5-41A8-9874-ED5D57246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10" y="289084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410" y="1044000"/>
            <a:ext cx="8699354" cy="3263504"/>
          </a:xfrm>
        </p:spPr>
        <p:txBody>
          <a:bodyPr>
            <a:noAutofit/>
          </a:bodyPr>
          <a:lstStyle>
            <a:lvl1pPr marL="342900" indent="-342900">
              <a:lnSpc>
                <a:spcPts val="1900"/>
              </a:lnSpc>
              <a:spcBef>
                <a:spcPts val="0"/>
              </a:spcBef>
              <a:spcAft>
                <a:spcPts val="1500"/>
              </a:spcAft>
              <a:buFontTx/>
              <a:buAutoNum type="arabicPlain"/>
              <a:tabLst>
                <a:tab pos="342900" algn="l"/>
              </a:tabLst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BFD9F5C-0328-46C3-803C-251CA3328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="" xmlns:a16="http://schemas.microsoft.com/office/drawing/2014/main" id="{05A8777C-C66C-4551-98A5-CBCB53FA820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4788535">
                <a:moveTo>
                  <a:pt x="0" y="4787938"/>
                </a:moveTo>
                <a:lnTo>
                  <a:pt x="9144000" y="4787938"/>
                </a:lnTo>
                <a:lnTo>
                  <a:pt x="9144000" y="0"/>
                </a:lnTo>
                <a:lnTo>
                  <a:pt x="0" y="0"/>
                </a:lnTo>
                <a:lnTo>
                  <a:pt x="0" y="4787938"/>
                </a:lnTo>
                <a:close/>
              </a:path>
            </a:pathLst>
          </a:custGeom>
          <a:solidFill>
            <a:srgbClr val="2E2672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bk object 16">
            <a:extLst>
              <a:ext uri="{FF2B5EF4-FFF2-40B4-BE49-F238E27FC236}">
                <a16:creationId xmlns=""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A65943-0FFC-47F5-A851-99E6C9076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600" y="932490"/>
            <a:ext cx="8701200" cy="2086725"/>
          </a:xfrm>
        </p:spPr>
        <p:txBody>
          <a:bodyPr anchor="t" anchorCtr="0">
            <a:noAutofit/>
          </a:bodyPr>
          <a:lstStyle>
            <a:lvl1pPr>
              <a:lnSpc>
                <a:spcPts val="5100"/>
              </a:lnSpc>
              <a:defRPr sz="48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01</a:t>
            </a:r>
            <a:br>
              <a:rPr lang="de-DE" dirty="0"/>
            </a:br>
            <a:r>
              <a:rPr lang="de-DE" dirty="0" err="1"/>
              <a:t>Kapiteltrenner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weitere Zeile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4842000"/>
            <a:ext cx="572400" cy="1836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5BF444-EAB0-4713-91C0-2E2E31FA2C4D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4842000"/>
            <a:ext cx="3045600" cy="1836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000"/>
            <a:ext cx="385200" cy="1836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1CA0DD78-84C6-4632-9C6B-4FC85307D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="" xmlns:a16="http://schemas.microsoft.com/office/drawing/2014/main" id="{1843FF87-1961-4471-A101-B84D26290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476059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Vollfläche</a:t>
            </a:r>
          </a:p>
        </p:txBody>
      </p:sp>
      <p:sp>
        <p:nvSpPr>
          <p:cNvPr id="9" name="bk object 16">
            <a:extLst>
              <a:ext uri="{FF2B5EF4-FFF2-40B4-BE49-F238E27FC236}">
                <a16:creationId xmlns=""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4842000"/>
            <a:ext cx="572400" cy="1836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5BF444-EAB0-4713-91C0-2E2E31FA2C4D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4842000"/>
            <a:ext cx="3045600" cy="1836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000"/>
            <a:ext cx="385200" cy="1836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B821A24B-57DF-46F0-9108-DC9C8AC2A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800" y="288000"/>
            <a:ext cx="8597900" cy="746125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1F44A28F-412C-4D55-8C0F-2FA831CC5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1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>
            <a:extLst>
              <a:ext uri="{FF2B5EF4-FFF2-40B4-BE49-F238E27FC236}">
                <a16:creationId xmlns=""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4842000"/>
            <a:ext cx="572400" cy="1836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5BF444-EAB0-4713-91C0-2E2E31FA2C4D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4842000"/>
            <a:ext cx="3045600" cy="1836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000"/>
            <a:ext cx="385200" cy="1836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="" xmlns:a16="http://schemas.microsoft.com/office/drawing/2014/main" id="{38F596CD-7AB6-41C4-BEEE-ECC810A0C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50" y="288000"/>
            <a:ext cx="3666510" cy="703175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Zweite Zeile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="" xmlns:a16="http://schemas.microsoft.com/office/drawing/2014/main" id="{4A091F16-2043-483D-9B8D-3EA3ED6CB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06297" cy="4751388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500CBC89-7DE7-40D4-8D6A-221209EF79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650" y="1044000"/>
            <a:ext cx="3667125" cy="345135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Formatvorlagen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5E5CDEA-979C-4A0E-94DC-C08BF8B6D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9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99128153-CC09-44A2-BA84-7BC5D42B1C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374899"/>
            <a:ext cx="3048000" cy="2381207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="" xmlns:a16="http://schemas.microsoft.com/office/drawing/2014/main" id="{4A091F16-2043-483D-9B8D-3EA3ED6CB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3703"/>
            <a:ext cx="3047987" cy="2379237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15" name="Bildplatzhalter 5">
            <a:extLst>
              <a:ext uri="{FF2B5EF4-FFF2-40B4-BE49-F238E27FC236}">
                <a16:creationId xmlns="" xmlns:a16="http://schemas.microsoft.com/office/drawing/2014/main" id="{90F905BE-5299-476E-9062-288F43A07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00" y="2374900"/>
            <a:ext cx="3048000" cy="2379600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6" name="Bildplatzhalter 17">
            <a:extLst>
              <a:ext uri="{FF2B5EF4-FFF2-40B4-BE49-F238E27FC236}">
                <a16:creationId xmlns="" xmlns:a16="http://schemas.microsoft.com/office/drawing/2014/main" id="{9092E013-EDD9-4C60-8491-8EE5DDC0CE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00" y="-3702"/>
            <a:ext cx="3047987" cy="2379237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5">
            <a:extLst>
              <a:ext uri="{FF2B5EF4-FFF2-40B4-BE49-F238E27FC236}">
                <a16:creationId xmlns="" xmlns:a16="http://schemas.microsoft.com/office/drawing/2014/main" id="{7A863EE0-DBDE-49C3-9791-F6E6941525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2374900"/>
            <a:ext cx="3048000" cy="2379600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9" name="Bildplatzhalter 17">
            <a:extLst>
              <a:ext uri="{FF2B5EF4-FFF2-40B4-BE49-F238E27FC236}">
                <a16:creationId xmlns="" xmlns:a16="http://schemas.microsoft.com/office/drawing/2014/main" id="{BF97E689-8644-42AC-A7DD-55922195876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3703"/>
            <a:ext cx="3047987" cy="2379237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9" name="bk object 16">
            <a:extLst>
              <a:ext uri="{FF2B5EF4-FFF2-40B4-BE49-F238E27FC236}">
                <a16:creationId xmlns=""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4842000"/>
            <a:ext cx="572400" cy="1836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5BF444-EAB0-4713-91C0-2E2E31FA2C4D}" type="datetime1">
              <a:rPr lang="de-DE" smtClean="0"/>
              <a:pPr/>
              <a:t>11.06.2021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4842000"/>
            <a:ext cx="3045600" cy="183600"/>
          </a:xfrm>
        </p:spPr>
        <p:txBody>
          <a:bodyPr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000"/>
            <a:ext cx="385200" cy="1836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D1BA3844-A1E8-4739-B459-202E2EDE6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4843465"/>
            <a:ext cx="648000" cy="2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F2955FB2-2E88-4D90-A20C-0BE79D2A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FFF92D9-925F-4EA2-A367-9D1CB84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846C056-EED9-41FB-9F54-7E598ECB1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DEFD-42AC-4C8D-93D7-0C946D239BAB}" type="datetime1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41F6C46-CCFC-4B02-A084-153A52A5B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55B2EB-BFC5-4960-B6D6-9BAFD38E6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4" r:id="rId4"/>
    <p:sldLayoutId id="2147483673" r:id="rId5"/>
    <p:sldLayoutId id="2147483674" r:id="rId6"/>
    <p:sldLayoutId id="2147483679" r:id="rId7"/>
    <p:sldLayoutId id="2147483680" r:id="rId8"/>
    <p:sldLayoutId id="2147483681" r:id="rId9"/>
    <p:sldLayoutId id="2147483682" r:id="rId10"/>
    <p:sldLayoutId id="2147483676" r:id="rId11"/>
    <p:sldLayoutId id="2147483677" r:id="rId12"/>
    <p:sldLayoutId id="2147483678" r:id="rId13"/>
    <p:sldLayoutId id="2147483683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q=https://www.diakonie-dresden.de/index.php?id%3D241&amp;form=PRDEDE&amp;ocid=iehp&amp;httpsmsn=1&amp;msnews=1&amp;refig=169d71deca604e18a59d125fa53cc6d5&amp;sp=-1&amp;pq=https://www.diakonie-dresden.de/index.php?id%3D241&amp;sc=0-48&amp;qs=n&amp;sk=&amp;cvid=169d71deca604e18a59d125fa53cc6d5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diakonie-dresden.de/kirche-und-diakon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B3B294D-30B3-4B29-B64A-943231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2687" y="1141534"/>
            <a:ext cx="6456343" cy="2135218"/>
          </a:xfrm>
        </p:spPr>
        <p:txBody>
          <a:bodyPr/>
          <a:lstStyle/>
          <a:p>
            <a:r>
              <a:rPr lang="de-DE" dirty="0" smtClean="0"/>
              <a:t>SCHAUFENSTER DIAKONIE –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Stand </a:t>
            </a:r>
            <a:r>
              <a:rPr lang="de-DE" sz="2400" dirty="0"/>
              <a:t>des synodalen Visionsprozesses </a:t>
            </a:r>
            <a:br>
              <a:rPr lang="de-DE" sz="2400" dirty="0"/>
            </a:br>
            <a:r>
              <a:rPr lang="de-DE" sz="2400" dirty="0"/>
              <a:t>„EVANGELISCH IN DRESDEN 2025“ 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869ECCBE-C0D7-4F43-B4A2-60DCACE9A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2687" y="3276752"/>
            <a:ext cx="6456343" cy="1214577"/>
          </a:xfrm>
        </p:spPr>
        <p:txBody>
          <a:bodyPr>
            <a:noAutofit/>
          </a:bodyPr>
          <a:lstStyle/>
          <a:p>
            <a:endParaRPr lang="de-DE" sz="1600" dirty="0" smtClean="0"/>
          </a:p>
          <a:p>
            <a:r>
              <a:rPr lang="de-DE" sz="1600" dirty="0" smtClean="0"/>
              <a:t>Gemeinsame </a:t>
            </a:r>
            <a:r>
              <a:rPr lang="de-DE" sz="1600" dirty="0" err="1" smtClean="0"/>
              <a:t>Ephoralkonferenz</a:t>
            </a:r>
            <a:r>
              <a:rPr lang="de-DE" sz="1600" dirty="0" smtClean="0"/>
              <a:t> Dresden </a:t>
            </a:r>
            <a:r>
              <a:rPr lang="de-DE" sz="1600" dirty="0" smtClean="0"/>
              <a:t>09.06.2021</a:t>
            </a:r>
          </a:p>
          <a:p>
            <a:endParaRPr lang="de-DE" sz="1600" dirty="0" smtClean="0"/>
          </a:p>
          <a:p>
            <a:r>
              <a:rPr lang="de-DE" sz="1600" dirty="0" err="1" smtClean="0"/>
              <a:t>Pfr</a:t>
            </a:r>
            <a:r>
              <a:rPr lang="de-DE" sz="1600" dirty="0" smtClean="0"/>
              <a:t>. Thomas Slesazeck, Geschäftsführer </a:t>
            </a:r>
          </a:p>
          <a:p>
            <a:r>
              <a:rPr lang="de-DE" sz="1600" dirty="0" smtClean="0"/>
              <a:t>Diakonisches Werk –Stadtmission </a:t>
            </a:r>
            <a:r>
              <a:rPr lang="de-DE" sz="1600" smtClean="0"/>
              <a:t>Dresden gGmbH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230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Anhang: Beispielfolien zum Prozess der „AG Kirche und Diakonie“ sowie zur Weiterarbeit im Kirchenvorstand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Präsentationstitel, Datum oder Navigation © Diakonie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689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0363" y="288000"/>
            <a:ext cx="2126400" cy="3766415"/>
          </a:xfrm>
        </p:spPr>
        <p:txBody>
          <a:bodyPr/>
          <a:lstStyle/>
          <a:p>
            <a:r>
              <a:rPr lang="de-DE" dirty="0" smtClean="0"/>
              <a:t>Diakonische Einrichtungen in den Kirchenbezirks-Regionen</a:t>
            </a:r>
            <a:br>
              <a:rPr lang="de-DE" dirty="0" smtClean="0"/>
            </a:br>
            <a:r>
              <a:rPr lang="de-DE" dirty="0" smtClean="0"/>
              <a:t>(Bsp. DD-Mitte 2019):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Wahrnehmen</a:t>
            </a:r>
            <a:br>
              <a:rPr lang="de-DE" dirty="0" smtClean="0"/>
            </a:br>
            <a:r>
              <a:rPr lang="de-DE" dirty="0" smtClean="0"/>
              <a:t>was ist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Voneinander wissen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Sich</a:t>
            </a:r>
            <a:br>
              <a:rPr lang="de-DE" dirty="0" smtClean="0"/>
            </a:br>
            <a:r>
              <a:rPr lang="de-DE" dirty="0" smtClean="0"/>
              <a:t>Kennenlernen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9" y="288000"/>
            <a:ext cx="6083305" cy="4295090"/>
          </a:xfrm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6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646" y="82674"/>
            <a:ext cx="8699354" cy="694001"/>
          </a:xfrm>
        </p:spPr>
        <p:txBody>
          <a:bodyPr/>
          <a:lstStyle/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altLang="de-DE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„Kirche &amp; Diakonie“ der Dresdner Kirchenbezirkssynoden im  </a:t>
            </a:r>
            <a:r>
              <a:rPr lang="de-DE" altLang="de-DE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Visionsprozess</a:t>
            </a:r>
            <a:r>
              <a:rPr lang="de-DE" altLang="de-DE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4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A.Borchert</a:t>
            </a:r>
            <a:r>
              <a:rPr lang="de-DE" altLang="de-DE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14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T.Fink</a:t>
            </a:r>
            <a:r>
              <a:rPr lang="de-DE" altLang="de-DE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-Schurig, </a:t>
            </a:r>
            <a:r>
              <a:rPr lang="de-DE" altLang="de-DE" sz="14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M.Körlin</a:t>
            </a:r>
            <a:r>
              <a:rPr lang="de-DE" altLang="de-DE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14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S.Marschel</a:t>
            </a:r>
            <a:r>
              <a:rPr lang="de-DE" altLang="de-DE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14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T.Slesazeck</a:t>
            </a:r>
            <a:r>
              <a:rPr lang="de-DE" altLang="de-DE" sz="14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J.Strümpfel</a:t>
            </a:r>
            <a:r>
              <a:rPr lang="de-DE" altLang="de-DE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14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A.Teuber</a:t>
            </a:r>
            <a:r>
              <a:rPr lang="de-DE" altLang="de-DE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14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A.Velde</a:t>
            </a:r>
            <a:r>
              <a:rPr lang="de-DE" altLang="de-DE" sz="1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14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H.Wachsmuth</a:t>
            </a:r>
            <a:r>
              <a:rPr lang="de-DE" altLang="de-DE" sz="800" b="0" dirty="0">
                <a:solidFill>
                  <a:schemeClr val="tx1"/>
                </a:solidFill>
              </a:rPr>
              <a:t/>
            </a:r>
            <a:br>
              <a:rPr lang="de-DE" altLang="de-DE" sz="800" b="0" dirty="0">
                <a:solidFill>
                  <a:schemeClr val="tx1"/>
                </a:solidFill>
              </a:rPr>
            </a:b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feld 29"/>
          <p:cNvSpPr txBox="1">
            <a:spLocks noGrp="1"/>
          </p:cNvSpPr>
          <p:nvPr>
            <p:ph idx="1"/>
          </p:nvPr>
        </p:nvSpPr>
        <p:spPr>
          <a:xfrm>
            <a:off x="93646" y="776676"/>
            <a:ext cx="8891954" cy="397374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dirty="0" smtClean="0"/>
              <a:t>Die </a:t>
            </a:r>
            <a:r>
              <a:rPr lang="de-DE" dirty="0"/>
              <a:t>Arbeitsgruppe hat </a:t>
            </a:r>
          </a:p>
          <a:p>
            <a:pPr marL="285750" lvl="0" indent="-285750">
              <a:buFontTx/>
              <a:buChar char="-"/>
            </a:pPr>
            <a:r>
              <a:rPr lang="de-DE" dirty="0" smtClean="0"/>
              <a:t>bestehende </a:t>
            </a:r>
            <a:r>
              <a:rPr lang="de-DE" dirty="0"/>
              <a:t>Bezüge zwischen Diakonie und Kirchgemeinden </a:t>
            </a:r>
            <a:r>
              <a:rPr lang="de-DE" dirty="0" smtClean="0"/>
              <a:t>analysiert</a:t>
            </a:r>
          </a:p>
          <a:p>
            <a:pPr marL="285750" lvl="0" indent="-285750">
              <a:buFontTx/>
              <a:buChar char="-"/>
            </a:pPr>
            <a:r>
              <a:rPr lang="de-DE" dirty="0" smtClean="0"/>
              <a:t>die </a:t>
            </a:r>
            <a:r>
              <a:rPr lang="de-DE" dirty="0"/>
              <a:t>Standorte und geistlichen Angebote diakonischer Träger </a:t>
            </a:r>
            <a:r>
              <a:rPr lang="de-DE" dirty="0" smtClean="0"/>
              <a:t>sondiert</a:t>
            </a:r>
          </a:p>
          <a:p>
            <a:pPr marL="285750" lvl="0" indent="-285750">
              <a:buFontTx/>
              <a:buChar char="-"/>
            </a:pPr>
            <a:r>
              <a:rPr lang="de-DE" dirty="0" smtClean="0"/>
              <a:t>die Thesen der Kirchenbezirkssynoden mit Praxisbeispielen ergänzt</a:t>
            </a:r>
          </a:p>
          <a:p>
            <a:pPr marL="285750" lvl="0" indent="-285750">
              <a:buFontTx/>
              <a:buChar char="-"/>
            </a:pP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So </a:t>
            </a:r>
            <a:r>
              <a:rPr lang="de-DE" dirty="0"/>
              <a:t>ist der Leitfaden „Diakonie und Kirche“  in beiden Synoden am 23.3. und 27.4.2018 beschlossen worden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Er ist </a:t>
            </a:r>
            <a:r>
              <a:rPr lang="de-DE" dirty="0"/>
              <a:t>im Sinne einer Ideen- und Beispielsammlung zu verstehen, auf dessen Basis </a:t>
            </a:r>
            <a:endParaRPr lang="de-DE" dirty="0" smtClean="0"/>
          </a:p>
          <a:p>
            <a:r>
              <a:rPr lang="de-DE" dirty="0" smtClean="0"/>
              <a:t>die neuen Kirchenvorstände </a:t>
            </a:r>
            <a:r>
              <a:rPr lang="de-DE" dirty="0"/>
              <a:t>das Thema „Kirche und Diakonie“ in ihren Jahresarbeitsplan einbinden können. </a:t>
            </a:r>
          </a:p>
          <a:p>
            <a:r>
              <a:rPr lang="de-DE" dirty="0"/>
              <a:t> </a:t>
            </a:r>
            <a:endParaRPr lang="de-DE" dirty="0" smtClean="0"/>
          </a:p>
          <a:p>
            <a:r>
              <a:rPr lang="de-DE" dirty="0" smtClean="0"/>
              <a:t>Unterstützendes Gesprächsmaterial für Kirchenvorstände </a:t>
            </a:r>
          </a:p>
          <a:p>
            <a:r>
              <a:rPr lang="de-DE" dirty="0" smtClean="0"/>
              <a:t>und Info-Materialien für die Pfarrämter wird bereitgestellt. </a:t>
            </a:r>
            <a:r>
              <a:rPr lang="de-DE" dirty="0"/>
              <a:t> </a:t>
            </a:r>
            <a:r>
              <a:rPr lang="de-D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		             	</a:t>
            </a:r>
            <a:r>
              <a:rPr lang="de-DE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4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Beschlusstext der Kirchenbezirkssynoden Dresden 2018: </a:t>
            </a:r>
            <a:br>
              <a:rPr lang="de-DE" dirty="0" smtClean="0"/>
            </a:br>
            <a:r>
              <a:rPr lang="de-DE" dirty="0" smtClean="0"/>
              <a:t>„Kirche und Diakonie: Leitfaden zur Zusammenarbeit 2020-2025“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886" y="1169565"/>
            <a:ext cx="4857589" cy="3262313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59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9" y="0"/>
            <a:ext cx="7694762" cy="467584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4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0" y="36576"/>
            <a:ext cx="7511670" cy="462375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99770" y="73152"/>
            <a:ext cx="770063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endParaRPr lang="de-DE" sz="2400" b="1" dirty="0" smtClean="0">
              <a:solidFill>
                <a:srgbClr val="009B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de-DE" sz="2400" b="1" dirty="0" smtClean="0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guter Erfahrung zu künftiger „Best Practice“: </a:t>
            </a:r>
          </a:p>
          <a:p>
            <a:pPr algn="ctr">
              <a:lnSpc>
                <a:spcPts val="1200"/>
              </a:lnSpc>
            </a:pPr>
            <a:endParaRPr lang="de-DE" sz="2400" b="1" dirty="0" smtClean="0">
              <a:solidFill>
                <a:srgbClr val="009B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de-DE" sz="2400" b="1" dirty="0" smtClean="0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Leitfaden der AG „Kirche und Diakonie“ </a:t>
            </a:r>
          </a:p>
          <a:p>
            <a:pPr algn="ctr">
              <a:lnSpc>
                <a:spcPts val="1200"/>
              </a:lnSpc>
            </a:pPr>
            <a:endParaRPr lang="de-DE" sz="2400" b="1" dirty="0">
              <a:solidFill>
                <a:srgbClr val="009B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de-DE" sz="2400" b="1" dirty="0" smtClean="0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Dresdner Kirchenbezirke</a:t>
            </a:r>
          </a:p>
          <a:p>
            <a:pPr algn="l">
              <a:lnSpc>
                <a:spcPts val="1200"/>
              </a:lnSpc>
            </a:pPr>
            <a:endParaRPr lang="de-DE" sz="2400" b="1" dirty="0">
              <a:solidFill>
                <a:srgbClr val="009B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6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277978" y="288000"/>
            <a:ext cx="8589182" cy="703175"/>
          </a:xfrm>
        </p:spPr>
        <p:txBody>
          <a:bodyPr>
            <a:normAutofit/>
          </a:bodyPr>
          <a:lstStyle/>
          <a:p>
            <a:r>
              <a:rPr lang="de-DE" dirty="0" smtClean="0"/>
              <a:t>Beschluss Kirchenbezirkssynoden 2018 – </a:t>
            </a:r>
          </a:p>
          <a:p>
            <a:r>
              <a:rPr lang="de-DE" dirty="0" smtClean="0"/>
              <a:t>Empfehlung für neue Kirchenvorstände 2021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>
          <a:xfrm>
            <a:off x="5932627" y="1302106"/>
            <a:ext cx="2935148" cy="3193248"/>
          </a:xfrm>
        </p:spPr>
        <p:txBody>
          <a:bodyPr/>
          <a:lstStyle/>
          <a:p>
            <a:endParaRPr lang="de-DE" sz="2000" b="1" dirty="0" smtClean="0">
              <a:solidFill>
                <a:srgbClr val="009BD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srgbClr val="009BDC"/>
                </a:solidFill>
              </a:rPr>
              <a:t>Leitfaden/ Ideensammlung</a:t>
            </a:r>
          </a:p>
          <a:p>
            <a:endParaRPr lang="de-DE" sz="2000" b="1" dirty="0" smtClean="0">
              <a:solidFill>
                <a:srgbClr val="009BD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srgbClr val="009BDC"/>
                </a:solidFill>
              </a:rPr>
              <a:t>Checkliste Zusammenarbeit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b="1" dirty="0">
              <a:solidFill>
                <a:srgbClr val="009BD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srgbClr val="009BDC"/>
                </a:solidFill>
              </a:rPr>
              <a:t>Gemeinsame Öffentlichkeits-arbeit</a:t>
            </a:r>
            <a:endParaRPr lang="de-DE" sz="2000" b="1" dirty="0">
              <a:solidFill>
                <a:srgbClr val="009BDC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05702" y="541325"/>
            <a:ext cx="768096" cy="6949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endParaRPr lang="de-DE" sz="1000" dirty="0"/>
          </a:p>
        </p:txBody>
      </p:sp>
      <p:pic>
        <p:nvPicPr>
          <p:cNvPr id="21" name="Inhaltsplatzhalt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00" y="888797"/>
            <a:ext cx="5698074" cy="3647032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7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409" y="104416"/>
            <a:ext cx="8699354" cy="694001"/>
          </a:xfrm>
        </p:spPr>
        <p:txBody>
          <a:bodyPr/>
          <a:lstStyle/>
          <a:p>
            <a:pPr algn="ctr"/>
            <a:r>
              <a:rPr lang="de-DE" sz="1800" dirty="0" smtClean="0"/>
              <a:t>Diakonische Mitgliedschaft von Kirchgemeinden nach Diakoniegesetz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400" dirty="0" smtClean="0"/>
              <a:t>Neufassung Diakoniegesetz (Landessynode 2019) &gt; Anpassung Satzung Diakonie Sachsen (2020)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455143" y="1042969"/>
            <a:ext cx="1611712" cy="409023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400" b="1" dirty="0" smtClean="0"/>
              <a:t>Kirchgemeinde</a:t>
            </a:r>
            <a:r>
              <a:rPr lang="de-DE" sz="1400" dirty="0" smtClean="0"/>
              <a:t>/ </a:t>
            </a:r>
            <a:r>
              <a:rPr lang="de-DE" sz="1400" b="1" dirty="0" smtClean="0"/>
              <a:t>Kirchspiel</a:t>
            </a:r>
            <a:endParaRPr lang="de-DE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05888" y="1544981"/>
            <a:ext cx="19604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de-DE" sz="1200" b="1" dirty="0" smtClean="0"/>
              <a:t>Mit </a:t>
            </a:r>
            <a:r>
              <a:rPr lang="de-DE" sz="1200" dirty="0" smtClean="0"/>
              <a:t>Trägerschaft einer</a:t>
            </a:r>
          </a:p>
          <a:p>
            <a:pPr algn="l">
              <a:lnSpc>
                <a:spcPts val="1200"/>
              </a:lnSpc>
            </a:pPr>
            <a:r>
              <a:rPr lang="de-DE" sz="1200" dirty="0" smtClean="0"/>
              <a:t>Diakonischen Einrichtung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6390535" y="1545769"/>
            <a:ext cx="2334768" cy="40011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de-DE" sz="1200" b="1" dirty="0" smtClean="0"/>
              <a:t>Ohne</a:t>
            </a:r>
            <a:r>
              <a:rPr lang="de-DE" sz="1200" dirty="0" smtClean="0"/>
              <a:t> Trägerschaft einer</a:t>
            </a:r>
          </a:p>
          <a:p>
            <a:pPr algn="l">
              <a:lnSpc>
                <a:spcPts val="1200"/>
              </a:lnSpc>
            </a:pPr>
            <a:r>
              <a:rPr lang="de-DE" sz="1200" dirty="0" smtClean="0"/>
              <a:t>Diakonischen Einrichtung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1704834" y="2921004"/>
            <a:ext cx="2721255" cy="16312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de-DE" sz="1100" dirty="0" smtClean="0"/>
              <a:t>Mitgliedschaft nach § 4 Abs. 4 </a:t>
            </a:r>
            <a:r>
              <a:rPr lang="de-DE" sz="1100" dirty="0" err="1" smtClean="0"/>
              <a:t>DiakonieG</a:t>
            </a:r>
            <a:endParaRPr lang="de-DE" sz="1100" dirty="0" smtClean="0"/>
          </a:p>
          <a:p>
            <a:pPr algn="l">
              <a:lnSpc>
                <a:spcPts val="1200"/>
              </a:lnSpc>
            </a:pPr>
            <a:r>
              <a:rPr lang="de-DE" sz="1100" dirty="0"/>
              <a:t>	</a:t>
            </a:r>
            <a:r>
              <a:rPr lang="de-DE" sz="1100" dirty="0" smtClean="0"/>
              <a:t>     (= § 6 Abs. 1 Satzung DWS)  : </a:t>
            </a:r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endParaRPr lang="de-DE" sz="1100" dirty="0" smtClean="0"/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r>
              <a:rPr lang="de-DE" sz="1100" dirty="0" smtClean="0"/>
              <a:t>Erwerb: Schriftliche Beitrittserklärung</a:t>
            </a:r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r>
              <a:rPr lang="de-DE" sz="1100" dirty="0" smtClean="0"/>
              <a:t>Anspruch Fachberatung / Unterstützung</a:t>
            </a:r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r>
              <a:rPr lang="de-DE" sz="1100" dirty="0" smtClean="0"/>
              <a:t>Politische Vertretung</a:t>
            </a:r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r>
              <a:rPr lang="de-DE" sz="1100" dirty="0" smtClean="0"/>
              <a:t>Mitgliedsbeitrag nach Beitragsordnung</a:t>
            </a:r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r>
              <a:rPr lang="de-DE" sz="1100" dirty="0" smtClean="0"/>
              <a:t>Mitgliederversammlung </a:t>
            </a:r>
            <a:endParaRPr lang="de-DE" sz="1000" dirty="0" smtClean="0"/>
          </a:p>
          <a:p>
            <a:pPr algn="l">
              <a:lnSpc>
                <a:spcPts val="1200"/>
              </a:lnSpc>
            </a:pPr>
            <a:endParaRPr lang="de-DE" sz="1000" dirty="0" smtClean="0"/>
          </a:p>
          <a:p>
            <a:pPr algn="l">
              <a:lnSpc>
                <a:spcPts val="1200"/>
              </a:lnSpc>
            </a:pPr>
            <a:endParaRPr lang="de-DE" sz="1000" dirty="0"/>
          </a:p>
        </p:txBody>
      </p:sp>
      <p:sp>
        <p:nvSpPr>
          <p:cNvPr id="12" name="Pfeil nach rechts 11"/>
          <p:cNvSpPr/>
          <p:nvPr/>
        </p:nvSpPr>
        <p:spPr>
          <a:xfrm rot="16200000" flipH="1">
            <a:off x="4092749" y="1651894"/>
            <a:ext cx="336499" cy="15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279543" y="1943514"/>
            <a:ext cx="2088595" cy="553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de-DE" sz="1200" dirty="0" smtClean="0"/>
              <a:t>! § 4 Abs. 4 </a:t>
            </a:r>
            <a:r>
              <a:rPr lang="de-DE" sz="1200" dirty="0" err="1" smtClean="0"/>
              <a:t>DiakonieG</a:t>
            </a:r>
            <a:r>
              <a:rPr lang="de-DE" sz="1200" dirty="0" smtClean="0"/>
              <a:t>: Keine mittelbare Mitgliedschaft im Landesverband mehr möglich!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4629293" y="2921004"/>
            <a:ext cx="2721255" cy="16312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de-DE" sz="1100" dirty="0" smtClean="0"/>
              <a:t>Mitgliedschaft nach Diakoniegesetz</a:t>
            </a:r>
          </a:p>
          <a:p>
            <a:pPr algn="l">
              <a:lnSpc>
                <a:spcPts val="1200"/>
              </a:lnSpc>
            </a:pPr>
            <a:r>
              <a:rPr lang="de-DE" sz="1100" dirty="0"/>
              <a:t>	 </a:t>
            </a:r>
            <a:r>
              <a:rPr lang="de-DE" sz="1100" dirty="0" smtClean="0"/>
              <a:t>     (= § 6 Abs. 2 Satzung DWS): </a:t>
            </a:r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endParaRPr lang="de-DE" sz="1100" dirty="0" smtClean="0"/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r>
              <a:rPr lang="de-DE" sz="1100" dirty="0" smtClean="0"/>
              <a:t>Erwerb: Mitgliedschaftsantrag </a:t>
            </a:r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r>
              <a:rPr lang="de-DE" sz="1100" dirty="0" smtClean="0"/>
              <a:t>Stärkung regionale Diakonie / Info</a:t>
            </a:r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r>
              <a:rPr lang="de-DE" sz="1100" dirty="0" smtClean="0"/>
              <a:t>Kooperation Kirche und Diakonie </a:t>
            </a:r>
          </a:p>
          <a:p>
            <a:pPr marL="171450" indent="-171450" algn="l">
              <a:lnSpc>
                <a:spcPts val="1200"/>
              </a:lnSpc>
              <a:buFontTx/>
              <a:buChar char="-"/>
            </a:pPr>
            <a:r>
              <a:rPr lang="de-DE" sz="1100" dirty="0" smtClean="0"/>
              <a:t>Förderung Z.B. Ökumenische Nachtcafés, Bahnhofsmission, Beratungsstellen, Kirchenbezirkssozialarbeit Mitgliederversammlung </a:t>
            </a:r>
            <a:endParaRPr lang="de-DE" sz="10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548" y="2912472"/>
            <a:ext cx="1531735" cy="62993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366496" y="3560700"/>
            <a:ext cx="1609344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de-DE" sz="1400" b="1" u="sng" dirty="0" smtClean="0">
                <a:solidFill>
                  <a:srgbClr val="7030A0"/>
                </a:solidFill>
              </a:rPr>
              <a:t>FÖRDERVEREIN </a:t>
            </a:r>
          </a:p>
          <a:p>
            <a:pPr algn="r">
              <a:lnSpc>
                <a:spcPts val="1200"/>
              </a:lnSpc>
            </a:pPr>
            <a:r>
              <a:rPr lang="de-DE" sz="1000" b="1" dirty="0" smtClean="0">
                <a:solidFill>
                  <a:srgbClr val="7030A0"/>
                </a:solidFill>
              </a:rPr>
              <a:t>Diakonisches Werk – Stadtmission Dresden e.V.</a:t>
            </a:r>
            <a:endParaRPr lang="de-DE" sz="1000" b="1" dirty="0">
              <a:solidFill>
                <a:srgbClr val="7030A0"/>
              </a:solidFill>
            </a:endParaRPr>
          </a:p>
        </p:txBody>
      </p:sp>
      <p:sp>
        <p:nvSpPr>
          <p:cNvPr id="20" name="AutoShape 2" descr="Diakonie"/>
          <p:cNvSpPr>
            <a:spLocks noChangeAspect="1" noChangeArrowheads="1"/>
          </p:cNvSpPr>
          <p:nvPr/>
        </p:nvSpPr>
        <p:spPr bwMode="auto">
          <a:xfrm>
            <a:off x="155575" y="-441325"/>
            <a:ext cx="49434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AutoShape 4" descr="Diakonie"/>
          <p:cNvSpPr>
            <a:spLocks noChangeAspect="1" noChangeArrowheads="1"/>
          </p:cNvSpPr>
          <p:nvPr/>
        </p:nvSpPr>
        <p:spPr bwMode="auto">
          <a:xfrm>
            <a:off x="307975" y="-288925"/>
            <a:ext cx="49434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2923450"/>
            <a:ext cx="1396859" cy="537579"/>
          </a:xfrm>
          <a:prstGeom prst="rect">
            <a:avLst/>
          </a:prstGeom>
        </p:spPr>
      </p:pic>
      <p:cxnSp>
        <p:nvCxnSpPr>
          <p:cNvPr id="24" name="Gewinkelte Verbindung 23"/>
          <p:cNvCxnSpPr>
            <a:stCxn id="6" idx="1"/>
          </p:cNvCxnSpPr>
          <p:nvPr/>
        </p:nvCxnSpPr>
        <p:spPr>
          <a:xfrm rot="10800000" flipV="1">
            <a:off x="636423" y="1247480"/>
            <a:ext cx="2818721" cy="190075"/>
          </a:xfrm>
          <a:prstGeom prst="bentConnector3">
            <a:avLst>
              <a:gd name="adj1" fmla="val 10008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/>
          <p:nvPr/>
        </p:nvCxnSpPr>
        <p:spPr>
          <a:xfrm>
            <a:off x="5099050" y="1220506"/>
            <a:ext cx="3415843" cy="238212"/>
          </a:xfrm>
          <a:prstGeom prst="bentConnector3">
            <a:avLst>
              <a:gd name="adj1" fmla="val 10011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8514893" y="2006125"/>
            <a:ext cx="0" cy="89264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629108" y="2019828"/>
            <a:ext cx="0" cy="89264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winkelte Verbindung 75"/>
          <p:cNvCxnSpPr/>
          <p:nvPr/>
        </p:nvCxnSpPr>
        <p:spPr>
          <a:xfrm>
            <a:off x="1960474" y="2006125"/>
            <a:ext cx="6554419" cy="715129"/>
          </a:xfrm>
          <a:prstGeom prst="bentConnector3">
            <a:avLst>
              <a:gd name="adj1" fmla="val 223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4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Kooperation Kirch(</a:t>
            </a:r>
            <a:r>
              <a:rPr lang="de-DE" dirty="0" err="1" smtClean="0"/>
              <a:t>gemeind</a:t>
            </a:r>
            <a:r>
              <a:rPr lang="de-DE" dirty="0" smtClean="0"/>
              <a:t>)e und Diakonie praktisch: </a:t>
            </a:r>
            <a:br>
              <a:rPr lang="de-DE" dirty="0" smtClean="0"/>
            </a:br>
            <a:r>
              <a:rPr lang="de-DE" dirty="0" smtClean="0"/>
              <a:t>Erste Schritte zur Vision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 2021 haben wir</a:t>
            </a:r>
          </a:p>
          <a:p>
            <a:endParaRPr lang="de-DE" sz="2400" dirty="0" smtClean="0"/>
          </a:p>
          <a:p>
            <a:pPr marL="457200" indent="-457200">
              <a:buFontTx/>
              <a:buChar char="-"/>
            </a:pPr>
            <a:r>
              <a:rPr lang="de-DE" sz="2400" dirty="0" smtClean="0"/>
              <a:t>Einen Ansprechpartner zwischen örtlicher Diakonie und Gemeinde</a:t>
            </a:r>
          </a:p>
          <a:p>
            <a:pPr marL="457200" indent="-457200">
              <a:buFontTx/>
              <a:buChar char="-"/>
            </a:pPr>
            <a:endParaRPr lang="de-DE" sz="2400" dirty="0" smtClean="0"/>
          </a:p>
          <a:p>
            <a:pPr marL="457200" indent="-457200">
              <a:buFontTx/>
              <a:buChar char="-"/>
            </a:pPr>
            <a:r>
              <a:rPr lang="de-DE" sz="2400" dirty="0" smtClean="0"/>
              <a:t>Mindestens eine jährliche gemeinsame Sitzung/Veranstaltung/Planungsrunde</a:t>
            </a:r>
          </a:p>
          <a:p>
            <a:pPr marL="457200" indent="-457200">
              <a:buFontTx/>
              <a:buChar char="-"/>
            </a:pPr>
            <a:endParaRPr lang="de-DE" sz="2400" dirty="0" smtClean="0"/>
          </a:p>
          <a:p>
            <a:pPr marL="457200" indent="-457200">
              <a:buFontTx/>
              <a:buChar char="-"/>
            </a:pPr>
            <a:r>
              <a:rPr lang="de-DE" sz="2400" dirty="0" smtClean="0"/>
              <a:t>Das Logo von Diakonie und Landeskirche an unserer Verwaltung/ Schaukasten</a:t>
            </a:r>
          </a:p>
          <a:p>
            <a:pPr marL="457200" indent="-457200">
              <a:buFontTx/>
              <a:buChar char="-"/>
            </a:pPr>
            <a:endParaRPr lang="de-DE" sz="2400" dirty="0" smtClean="0"/>
          </a:p>
          <a:p>
            <a:pPr marL="457200" indent="-457200">
              <a:buFontTx/>
              <a:buChar char="-"/>
            </a:pPr>
            <a:r>
              <a:rPr lang="de-DE" sz="2400" dirty="0" smtClean="0"/>
              <a:t>Einen Baustein „Diakonie“ für die Kirchennachrichten (Zuarbeit Diakonie)</a:t>
            </a:r>
            <a:endParaRPr lang="de-DE" sz="240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5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5815" y="3917027"/>
            <a:ext cx="6061150" cy="694001"/>
          </a:xfrm>
        </p:spPr>
        <p:txBody>
          <a:bodyPr/>
          <a:lstStyle/>
          <a:p>
            <a:r>
              <a:rPr lang="de-DE" dirty="0">
                <a:hlinkClick r:id="rId3"/>
              </a:rPr>
              <a:t>https</a:t>
            </a:r>
            <a:r>
              <a:rPr lang="de-DE" dirty="0" smtClean="0">
                <a:hlinkClick r:id="rId4"/>
              </a:rPr>
              <a:t>://www.diakonie-dresden.de/</a:t>
            </a:r>
            <a:br>
              <a:rPr lang="de-DE" dirty="0" smtClean="0">
                <a:hlinkClick r:id="rId4"/>
              </a:rPr>
            </a:br>
            <a:r>
              <a:rPr lang="de-DE" dirty="0" err="1" smtClean="0">
                <a:hlinkClick r:id="rId4"/>
              </a:rPr>
              <a:t>kirche</a:t>
            </a:r>
            <a:r>
              <a:rPr lang="de-DE" dirty="0" smtClean="0">
                <a:hlinkClick r:id="rId4"/>
              </a:rPr>
              <a:t>-und-diakonie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30" y="3271559"/>
            <a:ext cx="4559846" cy="1475385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5459865" y="517744"/>
            <a:ext cx="643738" cy="29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603" y="64201"/>
            <a:ext cx="2856989" cy="374538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230" y="64201"/>
            <a:ext cx="5269962" cy="32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Leitfaden 2025: „Gemeinde diakonischer und Diakonie kirchlicher“</a:t>
            </a:r>
            <a:endParaRPr lang="de-DE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858899"/>
              </p:ext>
            </p:extLst>
          </p:nvPr>
        </p:nvGraphicFramePr>
        <p:xfrm>
          <a:off x="207963" y="817417"/>
          <a:ext cx="8699500" cy="369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52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136" y="241299"/>
            <a:ext cx="7384211" cy="4486375"/>
          </a:xfrm>
          <a:prstGeom prst="rect">
            <a:avLst/>
          </a:prstGeom>
        </p:spPr>
      </p:pic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408" y="288000"/>
            <a:ext cx="2155401" cy="4266747"/>
          </a:xfrm>
        </p:spPr>
        <p:txBody>
          <a:bodyPr/>
          <a:lstStyle/>
          <a:p>
            <a:r>
              <a:rPr lang="de-DE" dirty="0" smtClean="0"/>
              <a:t>Öffentliche Wahrnehmung als Partner -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Sie bekommen: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SCHILD</a:t>
            </a:r>
            <a:br>
              <a:rPr lang="de-DE" dirty="0" smtClean="0"/>
            </a:br>
            <a:r>
              <a:rPr lang="de-DE" dirty="0" smtClean="0"/>
              <a:t>(Pfarramt)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AUFKLEBER</a:t>
            </a:r>
            <a:br>
              <a:rPr lang="de-DE" dirty="0" smtClean="0"/>
            </a:br>
            <a:r>
              <a:rPr lang="de-DE" dirty="0" smtClean="0"/>
              <a:t>(Schaukasten)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PRÄSENTATION(für KVs)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633946" y="72096"/>
            <a:ext cx="6351654" cy="4698346"/>
          </a:xfrm>
          <a:solidFill>
            <a:schemeClr val="accent1"/>
          </a:solidFill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Inhaltsplatzhalt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22" y="288000"/>
            <a:ext cx="4276301" cy="4266538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26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altLang="de-DE" dirty="0">
                <a:solidFill>
                  <a:srgbClr val="0070C0"/>
                </a:solidFill>
              </a:rPr>
              <a:t>Vielen Dank für Ihre Aufmerksamkeit</a:t>
            </a:r>
            <a:br>
              <a:rPr lang="de-DE" altLang="de-DE" dirty="0">
                <a:solidFill>
                  <a:srgbClr val="0070C0"/>
                </a:solidFill>
              </a:rPr>
            </a:br>
            <a:r>
              <a:rPr lang="de-DE" altLang="de-DE" dirty="0">
                <a:solidFill>
                  <a:srgbClr val="0070C0"/>
                </a:solidFill>
              </a:rPr>
              <a:t>und frohe Erkundungen !</a:t>
            </a:r>
            <a:br>
              <a:rPr lang="de-DE" altLang="de-DE" dirty="0">
                <a:solidFill>
                  <a:srgbClr val="0070C0"/>
                </a:solidFill>
              </a:rPr>
            </a:b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8" y="785011"/>
            <a:ext cx="3916800" cy="37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59" y="2675731"/>
            <a:ext cx="1581912" cy="1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/>
          <a:lstStyle/>
          <a:p>
            <a:r>
              <a:rPr lang="de-DE" dirty="0" smtClean="0"/>
              <a:t>Kirche und Diakonie in den Dresdener Kirchenbezirken – 09.06.2021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0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Diakonie">
      <a:dk1>
        <a:srgbClr val="000000"/>
      </a:dk1>
      <a:lt1>
        <a:srgbClr val="FFFFFF"/>
      </a:lt1>
      <a:dk2>
        <a:srgbClr val="009BDC"/>
      </a:dk2>
      <a:lt2>
        <a:srgbClr val="E7E6E6"/>
      </a:lt2>
      <a:accent1>
        <a:srgbClr val="33B2E9"/>
      </a:accent1>
      <a:accent2>
        <a:srgbClr val="66C5EE"/>
      </a:accent2>
      <a:accent3>
        <a:srgbClr val="99D8F4"/>
      </a:accent3>
      <a:accent4>
        <a:srgbClr val="2E2672"/>
      </a:accent4>
      <a:accent5>
        <a:srgbClr val="462672"/>
      </a:accent5>
      <a:accent6>
        <a:srgbClr val="6E2272"/>
      </a:accent6>
      <a:hlink>
        <a:srgbClr val="69357C"/>
      </a:hlink>
      <a:folHlink>
        <a:srgbClr val="91498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lnSpc>
            <a:spcPts val="1200"/>
          </a:lnSpc>
          <a:defRPr sz="1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Diakonie 16zu9.potx" id="{F506D1A0-C051-4196-AD34-2AFB28EF9047}" vid="{F9BCA4A6-59BE-4273-99A7-F50CFE9935F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580</Words>
  <Application>Microsoft Office PowerPoint</Application>
  <PresentationFormat>Bildschirmpräsentation (16:9)</PresentationFormat>
  <Paragraphs>154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</vt:lpstr>
      <vt:lpstr>SCHAUFENSTER DIAKONIE –  Stand des synodalen Visionsprozesses  „EVANGELISCH IN DRESDEN 2025“  </vt:lpstr>
      <vt:lpstr>PowerPoint-Präsentation</vt:lpstr>
      <vt:lpstr>Diakonische Mitgliedschaft von Kirchgemeinden nach Diakoniegesetz Neufassung Diakoniegesetz (Landessynode 2019) &gt; Anpassung Satzung Diakonie Sachsen (2020)</vt:lpstr>
      <vt:lpstr>Kooperation Kirch(gemeind)e und Diakonie praktisch:  Erste Schritte zur Vision</vt:lpstr>
      <vt:lpstr>https://www.diakonie-dresden.de/ kirche-und-diakonie </vt:lpstr>
      <vt:lpstr>Leitfaden 2025: „Gemeinde diakonischer und Diakonie kirchlicher“</vt:lpstr>
      <vt:lpstr>PowerPoint-Präsentation</vt:lpstr>
      <vt:lpstr>Öffentliche Wahrnehmung als Partner -   Sie bekommen:    SCHILD (Pfarramt)  AUFKLEBER (Schaukasten)  PRÄSENTATION(für KVs)   </vt:lpstr>
      <vt:lpstr>Vielen Dank für Ihre Aufmerksamkeit und frohe Erkundungen ! </vt:lpstr>
      <vt:lpstr>Anhang: Beispielfolien zum Prozess der „AG Kirche und Diakonie“ sowie zur Weiterarbeit im Kirchenvorstand</vt:lpstr>
      <vt:lpstr>Diakonische Einrichtungen in den Kirchenbezirks-Regionen (Bsp. DD-Mitte 2019):  Wahrnehmen was ist  Voneinander wissen  Sich Kennenlernen</vt:lpstr>
      <vt:lpstr> AG „Kirche &amp; Diakonie“ der Dresdner Kirchenbezirkssynoden im  Visionsprozess A.Borchert, T.Fink-Schurig, M.Körlin, S.Marschel, T.Slesazeck, J.Strümpfel, A.Teuber, A.Velde, H.Wachsmuth </vt:lpstr>
      <vt:lpstr>Beschlusstext der Kirchenbezirkssynoden Dresden 2018:  „Kirche und Diakonie: Leitfaden zur Zusammenarbeit 2020-2025“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Graphik-Kontor</dc:creator>
  <cp:lastModifiedBy>Slesazeck, Thomas</cp:lastModifiedBy>
  <cp:revision>194</cp:revision>
  <cp:lastPrinted>2021-03-11T07:29:27Z</cp:lastPrinted>
  <dcterms:created xsi:type="dcterms:W3CDTF">2017-08-22T19:16:59Z</dcterms:created>
  <dcterms:modified xsi:type="dcterms:W3CDTF">2021-06-11T15:16:48Z</dcterms:modified>
</cp:coreProperties>
</file>